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3" r:id="rId10"/>
    <p:sldId id="271" r:id="rId11"/>
    <p:sldId id="275" r:id="rId12"/>
    <p:sldId id="277" r:id="rId13"/>
    <p:sldId id="279" r:id="rId14"/>
    <p:sldId id="283" r:id="rId15"/>
    <p:sldId id="28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266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402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91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27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74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97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1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4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0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69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55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89A6-EDA5-479F-B16F-F83129546308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0F8B-28F4-43FC-B4CB-10FDF7C854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56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79363" y="3070635"/>
            <a:ext cx="6612637" cy="16945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страницам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15" y="1204914"/>
            <a:ext cx="5392615" cy="389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7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86929" cy="59634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Вопрос </a:t>
            </a:r>
            <a:r>
              <a:rPr lang="ru-RU" sz="3600" dirty="0" smtClean="0"/>
              <a:t>№</a:t>
            </a:r>
            <a:r>
              <a:rPr lang="ru-RU" sz="3600" dirty="0" smtClean="0"/>
              <a:t>9</a:t>
            </a:r>
            <a:endParaRPr lang="ru-RU" sz="3600" dirty="0"/>
          </a:p>
        </p:txBody>
      </p:sp>
      <p:pic>
        <p:nvPicPr>
          <p:cNvPr id="10242" name="Picture 2" descr="Холмские ворота &amp;mdash; символ Брестской крепост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1521"/>
            <a:ext cx="2544417" cy="1695218"/>
          </a:xfrm>
          <a:prstGeom prst="rect">
            <a:avLst/>
          </a:prstGeom>
          <a:noFill/>
        </p:spPr>
      </p:pic>
      <p:pic>
        <p:nvPicPr>
          <p:cNvPr id="10244" name="Picture 4" descr="http://ordenrf.ru/upload/novosty-info/leningrad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965" y="514143"/>
            <a:ext cx="2319967" cy="1725475"/>
          </a:xfrm>
          <a:prstGeom prst="rect">
            <a:avLst/>
          </a:prstGeom>
          <a:noFill/>
        </p:spPr>
      </p:pic>
      <p:pic>
        <p:nvPicPr>
          <p:cNvPr id="10246" name="Picture 6" descr="http://ordenrf.ru/upload/novosty-info/odessa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26834"/>
            <a:ext cx="1764196" cy="2352261"/>
          </a:xfrm>
          <a:prstGeom prst="rect">
            <a:avLst/>
          </a:prstGeom>
          <a:noFill/>
        </p:spPr>
      </p:pic>
      <p:pic>
        <p:nvPicPr>
          <p:cNvPr id="10248" name="Picture 8" descr="http://ordenrf.ru/upload/novosty-info/kerch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6846" y="474779"/>
            <a:ext cx="2460636" cy="1791343"/>
          </a:xfrm>
          <a:prstGeom prst="rect">
            <a:avLst/>
          </a:prstGeom>
          <a:noFill/>
        </p:spPr>
      </p:pic>
      <p:pic>
        <p:nvPicPr>
          <p:cNvPr id="10250" name="Picture 10" descr="http://ordenrf.ru/upload/novosty-info/tula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5490" y="501733"/>
            <a:ext cx="2637718" cy="1764390"/>
          </a:xfrm>
          <a:prstGeom prst="rect">
            <a:avLst/>
          </a:prstGeom>
          <a:noFill/>
        </p:spPr>
      </p:pic>
      <p:pic>
        <p:nvPicPr>
          <p:cNvPr id="10252" name="Picture 12" descr="Город герой Волгоград, Мамаев курган. Площадь &quot;Стоявших насмерть&quot;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72871" y="503584"/>
            <a:ext cx="2319129" cy="1739348"/>
          </a:xfrm>
          <a:prstGeom prst="rect">
            <a:avLst/>
          </a:prstGeom>
          <a:noFill/>
        </p:spPr>
      </p:pic>
      <p:pic>
        <p:nvPicPr>
          <p:cNvPr id="10254" name="Picture 14" descr="http://ordenrf.ru/upload/novosty-info/moskva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32383"/>
            <a:ext cx="2509078" cy="1881808"/>
          </a:xfrm>
          <a:prstGeom prst="rect">
            <a:avLst/>
          </a:prstGeom>
          <a:noFill/>
        </p:spPr>
      </p:pic>
      <p:pic>
        <p:nvPicPr>
          <p:cNvPr id="10256" name="Picture 16" descr="http://ordenrf.ru/upload/novosty-info/novorossiysk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461" y="2346247"/>
            <a:ext cx="2818271" cy="1881196"/>
          </a:xfrm>
          <a:prstGeom prst="rect">
            <a:avLst/>
          </a:prstGeom>
          <a:noFill/>
        </p:spPr>
      </p:pic>
      <p:pic>
        <p:nvPicPr>
          <p:cNvPr id="10258" name="Picture 18" descr="http://ordenrf.ru/upload/novosty-info/murmansk-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2618" y="2383035"/>
            <a:ext cx="2768467" cy="1844408"/>
          </a:xfrm>
          <a:prstGeom prst="rect">
            <a:avLst/>
          </a:prstGeom>
          <a:noFill/>
        </p:spPr>
      </p:pic>
      <p:pic>
        <p:nvPicPr>
          <p:cNvPr id="10260" name="Picture 20" descr="http://ordenrf.ru/upload/novosty-info/sevastopol-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09314" y="2372864"/>
            <a:ext cx="2455103" cy="1841327"/>
          </a:xfrm>
          <a:prstGeom prst="rect">
            <a:avLst/>
          </a:prstGeom>
          <a:noFill/>
        </p:spPr>
      </p:pic>
      <p:pic>
        <p:nvPicPr>
          <p:cNvPr id="10262" name="Picture 22" descr="http://ordenrf.ru/upload/novosty-info/kiev-dnep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74219" y="2388226"/>
            <a:ext cx="2017781" cy="1804472"/>
          </a:xfrm>
          <a:prstGeom prst="rect">
            <a:avLst/>
          </a:prstGeom>
          <a:noFill/>
        </p:spPr>
      </p:pic>
      <p:pic>
        <p:nvPicPr>
          <p:cNvPr id="10264" name="Picture 24" descr="http://ordenrf.ru/upload/novosty-info/minsk-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39028" y="4569594"/>
            <a:ext cx="2508446" cy="1668117"/>
          </a:xfrm>
          <a:prstGeom prst="rect">
            <a:avLst/>
          </a:prstGeom>
          <a:noFill/>
        </p:spPr>
      </p:pic>
      <p:pic>
        <p:nvPicPr>
          <p:cNvPr id="10266" name="Picture 26" descr="http://ordenrf.ru/upload/novosty-info/smolensk-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81213" y="4605213"/>
            <a:ext cx="2355124" cy="166349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89290" y="4218039"/>
            <a:ext cx="5702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Скольким городам присвоено звание Город-Герой?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эти города.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6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2669458" cy="6046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Вопрос №</a:t>
            </a:r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07985"/>
            <a:ext cx="7081683" cy="5533822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 апреле 1945 г. силы Красной Армии фактически взяли Рейхстаг - над его куполом водрузили знамя Победы. Бои тогда шли на улицах Берлина, эсесовцы отчаянно сопротивлялись, но шаг за шагом советские войска подходили все ближе к Рейхстагу.</a:t>
            </a:r>
          </a:p>
          <a:p>
            <a:pPr marL="0" indent="457200" algn="just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Бои шли за каждый метр, за каждую комнату. Рейхстаг был окончательно взят 2 мая.</a:t>
            </a:r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819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4594" y="191728"/>
            <a:ext cx="5037406" cy="33189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11962" y="3554361"/>
            <a:ext cx="49800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дату, когда же водрузили Знамя Победы над куполом Рейхстага?</a:t>
            </a:r>
            <a:endParaRPr lang="ru-RU" sz="4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53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60406" cy="75575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Вопрос №</a:t>
            </a:r>
            <a:r>
              <a:rPr lang="ru-RU" sz="3600" dirty="0" smtClean="0"/>
              <a:t>11</a:t>
            </a:r>
            <a:endParaRPr lang="ru-RU" sz="3600" dirty="0"/>
          </a:p>
        </p:txBody>
      </p:sp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3959"/>
            <a:ext cx="6838472" cy="51288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05484" y="530942"/>
            <a:ext cx="51865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Назовите фамилии бойцов, которые рискуя своей жизнью проникли 30 апреля 1945 года в Рейхстаг, вскарабкались по усеянной осколками стекла скользкой крыше и водрузили Знамя Победы.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24432" cy="7410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Вопрос №</a:t>
            </a:r>
            <a:r>
              <a:rPr lang="ru-RU" sz="3600" dirty="0" smtClean="0"/>
              <a:t>12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07922"/>
            <a:ext cx="657778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Основную тяжесть жестоких боев, в том числе и Курской битвы, принял на себя  этот танк! Именно он заставил  впервые засомневаться противника в своем превосходстве! И именно он положил начало легенде! Этот танк принес победу и славу советской армии. И слава его вполне заслужена!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Танки Т-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3062" y="1297858"/>
            <a:ext cx="5408938" cy="33319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15548" y="4911212"/>
            <a:ext cx="57764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название он носил?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4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</a:t>
            </a:r>
            <a:r>
              <a:rPr lang="ru-RU" dirty="0" smtClean="0"/>
              <a:t>13. </a:t>
            </a:r>
            <a:r>
              <a:rPr lang="ru-RU" dirty="0" smtClean="0"/>
              <a:t>Как называется культовый советский фильм о войне.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archdesignfoto.com/wp-content/uploads/2013/12/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349" y="1815634"/>
            <a:ext cx="9832487" cy="4899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Спасибо за участие!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29897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458" y="250723"/>
            <a:ext cx="3923071" cy="51619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Вопрос №1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0209" y="834888"/>
            <a:ext cx="7474225" cy="6023112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 война была самой широкомасштабной и кровопролитной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народ вел освободительную борьбу, защищал свою Родину, сражался за своё Отечество. Потому её называют                                                      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Отечественной.</a:t>
            </a:r>
          </a:p>
          <a:p>
            <a:pPr indent="22860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 не только свою Родину освободил советские народ. Красная Армия дошла до Берлина, освобождая страны Европы от фашистского ига, великое дело совершила, много людей спасла. Потому эта война названа </a:t>
            </a:r>
          </a:p>
          <a:p>
            <a:pPr indent="228600"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Великой.</a:t>
            </a:r>
          </a:p>
          <a:p>
            <a:pPr algn="just">
              <a:buNone/>
            </a:pPr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48" y="1051138"/>
            <a:ext cx="3882887" cy="2190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278" y="3829878"/>
            <a:ext cx="4041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Franklin Gothic Medium" pitchFamily="34" charset="0"/>
              </a:rPr>
              <a:t>Назовите годы Великой Отечественной войны</a:t>
            </a:r>
            <a:endParaRPr lang="ru-RU" sz="36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0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09103" cy="8701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Вопрос </a:t>
            </a:r>
            <a:r>
              <a:rPr lang="ru-RU" b="1" dirty="0" smtClean="0"/>
              <a:t>№2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45690"/>
            <a:ext cx="850981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18-ти летняя девушка, участница диверсионного отряда, действовавшего в деревне Петрищево осенью 1941 г.  Её целью было выявлять дома местных жителей, у которых жили фашисты и поджигать их.  В одно из таких заданий немцы её схватили, жестоко  пытали, но она не выдала никого. Её вели на казнь, повесив на шею табличку «поджигатель». Стоя с петлёй на шее  в последние минуты своей жизни, она бросила вызов своим врагам:«Сколько нас ни вешайте, всех не перевешаете, нас 170 миллионов! Но за меня вам наши товарищи отомстят!».</a:t>
            </a:r>
          </a:p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свой подвиг она удостоена  звания Герой Советского Союза.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4943" y="0"/>
            <a:ext cx="3035831" cy="45572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613058" y="4925961"/>
            <a:ext cx="3578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ЕЁ ИМЯ И ФАМИЛИЮ</a:t>
            </a:r>
            <a:endParaRPr lang="ru-RU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06877" cy="53452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Вопрос </a:t>
            </a:r>
            <a:r>
              <a:rPr lang="ru-RU" sz="3600" b="1" dirty="0" smtClean="0"/>
              <a:t>№3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9276"/>
            <a:ext cx="7300452" cy="6226995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Блокада Ленинграда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это самая продолжительная и страшная осада города за всю историю человечества. Ленинградцы испытали много боли и страдания, голод и холод, постоянные бомбёжки. Казалось, такие испытания не под силу перенести обычному человеку. Но они проявили столько мужества и самоотверженности, что удивлялись даже фашисты. В блокадном городе работали кинотеатры, театры, школы,  ходили трамваи…</a:t>
            </a:r>
          </a:p>
          <a:p>
            <a:pPr indent="228600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Для Гитлера Ленинград был "лакомым куском"- ведь здесь находится Балтийский флот и дорога на Мурманск и Архангельск, откуда во время войны приходила помощь от союзников. </a:t>
            </a:r>
          </a:p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 город выстоял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Жители блокадного Ленинграда тушат пожар и разбирают зав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297" y="619433"/>
            <a:ext cx="4927703" cy="3569426"/>
          </a:xfrm>
          <a:prstGeom prst="rect">
            <a:avLst/>
          </a:prstGeom>
          <a:noFill/>
        </p:spPr>
      </p:pic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5005" y="-69872"/>
            <a:ext cx="1806995" cy="21051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329948" y="4303455"/>
            <a:ext cx="4862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ДНЕЙ ДЛИЛАСЬ БЛОКАДА ЛЕНИНГРАДА?</a:t>
            </a:r>
            <a:endParaRPr lang="ru-RU" sz="4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63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10116" cy="560439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Вопрос </a:t>
            </a:r>
            <a:r>
              <a:rPr lang="ru-RU" dirty="0" smtClean="0"/>
              <a:t>№4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21916" y="86916"/>
            <a:ext cx="637130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Четырежды Герой Советского Союза, талантливейший полководец. «Маршалом Победы» назовут его в народе. Именно  он от имени правительства СССР принимал капитуляцию Германии и парад Победы в Москве.  </a:t>
            </a:r>
          </a:p>
          <a:p>
            <a:pPr indent="45720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одной из анкет так ответил на вопрос, о том, что он считает главным в жизни человека: «Осознание выполненного долга».</a:t>
            </a:r>
            <a:r>
              <a:rPr lang="ru-RU" dirty="0" smtClean="0"/>
              <a:t> 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482" name="Picture 2" descr="Картинки по запросу про жукова крат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00" y="566019"/>
            <a:ext cx="3443031" cy="48098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427406"/>
            <a:ext cx="57076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ФАМИЛИЮ, ИМЯ, ОТЧЕСТВО ЭТОГО МАРШАЛА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4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2374490" cy="6341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Вопрос </a:t>
            </a:r>
            <a:r>
              <a:rPr lang="ru-RU" sz="4000" dirty="0" smtClean="0"/>
              <a:t>№5</a:t>
            </a:r>
            <a:endParaRPr lang="ru-RU" sz="4000" dirty="0"/>
          </a:p>
        </p:txBody>
      </p:sp>
      <p:pic>
        <p:nvPicPr>
          <p:cNvPr id="18434" name="Picture 2" descr="Картинки по запросу подвиг александра матрос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0105" y="0"/>
            <a:ext cx="3495366" cy="49283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5974" y="302359"/>
            <a:ext cx="7698658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Звание Героя Советского  Союза ему присвоили посмертно. Батальон, в котором он служил, попал под сильнейший пулемётный огонь противника близ деревни Чернушки. Он  бросился рывком к дзоту и закрыл амбразуру своим телом.</a:t>
            </a:r>
          </a:p>
          <a:p>
            <a:pPr indent="457200" algn="just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Ценою собственной жизни этот солдат помог подразделению выполнить боевую задачу и сохранил жизни своим товарищам.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6865" y="5073444"/>
            <a:ext cx="3834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ИМЯ И ФАМИЛИЮ ЭТОГО ГЕРОЯ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6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93142" cy="829493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/>
              <a:t>В</a:t>
            </a:r>
            <a:r>
              <a:rPr lang="ru-RU" dirty="0" smtClean="0"/>
              <a:t>опрос </a:t>
            </a:r>
            <a:r>
              <a:rPr lang="ru-RU" dirty="0" smtClean="0"/>
              <a:t>№6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99354" y="-1"/>
            <a:ext cx="629264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"Наше дело правое. Враг будет разбит. Победа будет за нами". Он говорил с такой уверенностью и силой, что эти слова как заклинание запомнили миллионы людей, собравшихся у громкоговорителей в роковой день начала Великой Отечественной войны.</a:t>
            </a:r>
          </a:p>
          <a:p>
            <a:pPr indent="45720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По-своему "оценил" мастерство диктора Адольф Гитлер. Он объявил его своим личным врагом №1 и обещал "повесить, как только вермахт войдет в Москву". За голову первого диктора Советского Союза было обещано вознаграждение - 250 тысяч марок.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 b="13258"/>
          <a:stretch>
            <a:fillRect/>
          </a:stretch>
        </p:blipFill>
        <p:spPr bwMode="auto">
          <a:xfrm>
            <a:off x="0" y="985684"/>
            <a:ext cx="5809640" cy="32913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5471" y="4498258"/>
            <a:ext cx="5176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ЭТОГО ДИКТОРА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8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2639960" cy="722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Вопрос </a:t>
            </a:r>
            <a:r>
              <a:rPr lang="ru-RU" sz="4000" dirty="0" smtClean="0"/>
              <a:t>№</a:t>
            </a:r>
            <a:r>
              <a:rPr lang="ru-RU" sz="4000" dirty="0" smtClean="0"/>
              <a:t>7</a:t>
            </a:r>
            <a:endParaRPr lang="ru-RU" sz="4000" dirty="0"/>
          </a:p>
        </p:txBody>
      </p:sp>
      <p:pic>
        <p:nvPicPr>
          <p:cNvPr id="14338" name="Picture 2" descr="Картинки по запросу ДОРОГА ЖИ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129"/>
            <a:ext cx="6276896" cy="4166290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ДОРОГА ЖИЗ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328" y="1"/>
            <a:ext cx="4845671" cy="2831690"/>
          </a:xfrm>
          <a:prstGeom prst="rect">
            <a:avLst/>
          </a:prstGeom>
          <a:noFill/>
        </p:spPr>
      </p:pic>
      <p:pic>
        <p:nvPicPr>
          <p:cNvPr id="14342" name="Picture 6" descr="Картинки по запросу ДОРОГА ЖИЗ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890" y="2594946"/>
            <a:ext cx="5546183" cy="2906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3961" y="5534561"/>
            <a:ext cx="1162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ЛЬДУ КАКОГО ОЗЕРА ПРОХОДИЛА ДОРОГА ЖИЗНИ?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3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334043" cy="427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Вопрос </a:t>
            </a:r>
            <a:r>
              <a:rPr lang="ru-RU" sz="4000" dirty="0" smtClean="0"/>
              <a:t>№</a:t>
            </a:r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</p:txBody>
      </p:sp>
      <p:pic>
        <p:nvPicPr>
          <p:cNvPr id="12290" name="Picture 2" descr="Картинки по запросу маресьев алекс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303" y="0"/>
            <a:ext cx="3534697" cy="53156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09716"/>
            <a:ext cx="8450826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Летчик 580-го истребительного авиационного полка младший лейтенант, пилотируя истребитель Як-1, 4 апреля 1942 года совершал боевой вылет на штурм аэродрома противника Истошно, находившегося в так называемом Демянском котле. Во время выполнения боевого задания его самолет был подбит и совершил вынужденную посадку в лесном массиве в районе озера Селигер. После 18-суточного пребывания в лесу без пищи, обессиленный, с обмороженными ногами, пилот был найден жителями в 3 км от деревни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Плав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Московские врачи сумели спасти ему жизнь, но в результате развившейся гангрены ступни ног пришлось ампутировать.</a:t>
            </a:r>
          </a:p>
          <a:p>
            <a:pPr indent="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Несмотря на полученную инвалидность, летчик сумел добиться возвращения в истребительную авиацию и уже на протезах в составе 63-го гвардейского истребительного авиационного полка, участвуя в боях на Курской дуге, сбил еще семь самолетов противника, доведя общий счет своих побед до 11. За свой подвиг получил звезду Героя Советского Союза.</a:t>
            </a:r>
          </a:p>
          <a:p>
            <a:pPr indent="45720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Его подвиг лег в основу произведения Бориса Полевого «Повесть о настоящем человеке».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24569" y="5412658"/>
            <a:ext cx="3667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ИМЯ И ФАМИЛИЮ ЭТОГО ЛЁТЧИКА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04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6PQ52NDQUCDJ-627-1610</_dlc_DocId>
    <_dlc_DocIdUrl xmlns="4c48e722-e5ee-4bb4-abb8-2d4075f5b3da">
      <Url>http://www.eduportal44.ru/Manturovo/Mant_Sch_2/_layouts/15/DocIdRedir.aspx?ID=6PQ52NDQUCDJ-627-1610</Url>
      <Description>6PQ52NDQUCDJ-627-1610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2F6C865849AC419E807672BFA5DDAE" ma:contentTypeVersion="0" ma:contentTypeDescription="Создание документа." ma:contentTypeScope="" ma:versionID="5f8fefc10e746bbda6a089372466b6cd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8511C37-2308-425B-B4A6-DA47B9A1DE9C}"/>
</file>

<file path=customXml/itemProps2.xml><?xml version="1.0" encoding="utf-8"?>
<ds:datastoreItem xmlns:ds="http://schemas.openxmlformats.org/officeDocument/2006/customXml" ds:itemID="{3F731CAD-39C6-42BC-A998-BB4395573BAB}"/>
</file>

<file path=customXml/itemProps3.xml><?xml version="1.0" encoding="utf-8"?>
<ds:datastoreItem xmlns:ds="http://schemas.openxmlformats.org/officeDocument/2006/customXml" ds:itemID="{2F9D0ADF-BACB-4C8E-8875-37E22240EBE0}"/>
</file>

<file path=customXml/itemProps4.xml><?xml version="1.0" encoding="utf-8"?>
<ds:datastoreItem xmlns:ds="http://schemas.openxmlformats.org/officeDocument/2006/customXml" ds:itemID="{7E90BCC7-2B90-4523-B478-41DBF9E9E07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839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викторина  «По страницам  Великой Отечественной войны»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  <vt:lpstr>Вопрос №12</vt:lpstr>
      <vt:lpstr>Вопрос 13. Как называется культовый советский фильм о войне. 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Что? Где? Когда? «По страницам Великой Отечественной войны»</dc:title>
  <dc:creator>Пользователь Windows</dc:creator>
  <cp:lastModifiedBy>ЗВР</cp:lastModifiedBy>
  <cp:revision>56</cp:revision>
  <dcterms:created xsi:type="dcterms:W3CDTF">2017-01-17T16:40:29Z</dcterms:created>
  <dcterms:modified xsi:type="dcterms:W3CDTF">2020-04-25T14:40:04Z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0x010100A42F6C865849AC419E807672BFA5DDAE</vt:lpwstr>
  </property>
  <property fmtid="{D5CDD505-2E9C-101B-9397-08002B2CF9AE}" pid="3" name="_dlc_DocIdItemGuid">
    <vt:lpwstr>03b6bb4d-3e38-4107-a8c5-686135ca5572</vt:lpwstr>
  </property>
</Properties>
</file>