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6PQ52NDQUCDJ-627-1302</_dlc_DocId>
    <_dlc_DocIdUrl xmlns="4c48e722-e5ee-4bb4-abb8-2d4075f5b3da">
      <Url>https://www.eduportal44.ru/Manturovo/Mant_Sch_2/_layouts/15/DocIdRedir.aspx?ID=6PQ52NDQUCDJ-627-1302</Url>
      <Description>6PQ52NDQUCDJ-627-1302</Description>
    </_dlc_DocIdUrl>
  </documentManagement>
</p:properties>
</file>

<file path=customXml/itemProps1.xml><?xml version="1.0" encoding="utf-8"?>
<ds:datastoreItem xmlns:ds="http://schemas.openxmlformats.org/officeDocument/2006/customXml" ds:itemID="{D1961CF0-EED2-4551-A35D-2B592E6B1320}"/>
</file>

<file path=customXml/itemProps2.xml><?xml version="1.0" encoding="utf-8"?>
<ds:datastoreItem xmlns:ds="http://schemas.openxmlformats.org/officeDocument/2006/customXml" ds:itemID="{7957F357-A780-454C-AD6A-20CB7DA19E7C}"/>
</file>

<file path=customXml/itemProps3.xml><?xml version="1.0" encoding="utf-8"?>
<ds:datastoreItem xmlns:ds="http://schemas.openxmlformats.org/officeDocument/2006/customXml" ds:itemID="{69D79D55-37CE-4D58-B83C-B8807E7EF606}"/>
</file>

<file path=customXml/itemProps4.xml><?xml version="1.0" encoding="utf-8"?>
<ds:datastoreItem xmlns:ds="http://schemas.openxmlformats.org/officeDocument/2006/customXml" ds:itemID="{E9264F13-6AE8-40ED-88BA-CF997F5BE20C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828d4dcb-0a6b-4c0b-91d9-473e27ac634b</vt:lpwstr>
  </property>
  <property fmtid="{D5CDD505-2E9C-101B-9397-08002B2CF9AE}" pid="3" name="ContentTypeId">
    <vt:lpwstr>0x010100A42F6C865849AC419E807672BFA5DDAE</vt:lpwstr>
  </property>
</Properties>
</file>