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>
        <p:scale>
          <a:sx n="86" d="100"/>
          <a:sy n="86" d="100"/>
        </p:scale>
        <p:origin x="234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9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98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66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1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66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45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24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65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12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44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7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34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8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51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6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1BC0-C919-4D08-AE29-640A283E8C88}" type="datetimeFigureOut">
              <a:rPr lang="ru-RU" smtClean="0"/>
              <a:pPr/>
              <a:t>21.03.2003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ACBF39-BCE2-40DE-B1C3-2E79F071F9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688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526942"/>
            <a:ext cx="8596668" cy="1162373"/>
          </a:xfrm>
        </p:spPr>
        <p:txBody>
          <a:bodyPr/>
          <a:lstStyle/>
          <a:p>
            <a:r>
              <a:rPr lang="ru-RU" b="1" dirty="0" smtClean="0"/>
              <a:t>ФИЗИЧЕСКИЕ ЯВЛЕНИЯ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  Руссу Сергей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6Б класс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Владелец\Рабочий стол\1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2658" y="470116"/>
            <a:ext cx="3096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Владелец\Рабочий стол\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5539" y="2371241"/>
            <a:ext cx="3084162" cy="19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Владелец\Рабочий стол\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8156" y="2453128"/>
            <a:ext cx="3096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Владелец\Рабочий стол\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7160" y="4479906"/>
            <a:ext cx="3096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Владелец\Рабочий стол\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930" y="2325641"/>
            <a:ext cx="2824813" cy="20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10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1152" y="356510"/>
            <a:ext cx="7116900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Использованы материалы сети Интернет: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Явления природы. Физические явления, их разнообразие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https://fb.ru/article/382472/primeryi-fizicheskih-yavleniy-i-ih-opisanie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https://obrazovaka.ru/fizika/fizicheskie-yavleniya-primery.html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https://blah.ru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https://diana-mihailova.livejournal.com/2998997.html?view=comments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https://electroinfo.net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http://electricalschool.info/</a:t>
            </a:r>
            <a:endParaRPr lang="ru-RU" sz="1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https://yandex.ru/images/search?text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xmlns="" val="24512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Владелец\Рабочий стол\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50" y="1670284"/>
            <a:ext cx="7488767" cy="35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71765" y="0"/>
            <a:ext cx="7509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Физика — это наука об окружающей нас природе, она устанавливает самые общие закономерности, существующие между материальными объектами, и описывает их в виде физических законов. Любая из таких закономерностей проявляется в виде событий, называемых физическими явлениями.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1915" y="5434264"/>
            <a:ext cx="7421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Физическое явление — это явление, происходящее с материальными объектами, при котором предметы и вещества меняют своё состояние и характеристики, но при этом не появляется новых веществ.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1938968" y="1476261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Молния 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373697" y="1443210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адуга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8423" y="1410160"/>
            <a:ext cx="138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Морские волны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0834" y="5188944"/>
            <a:ext cx="109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8423" y="5199961"/>
            <a:ext cx="1446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Воздушный шар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4544" y="5221995"/>
            <a:ext cx="136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Сварачноя дуга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752" y="422309"/>
            <a:ext cx="3974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Механические явления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1752" y="945529"/>
            <a:ext cx="810145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Эти явления характеризуют смену положения одного тела по отношению к остальным.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механических явлений — это движение и соударение предметов, разгон и торможение, уравновешивание весов, земное притяжение, движения планет, сжатие пружины, всплывание предметов в жидкости, вода течет.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они находятся в движении.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Владелец\Рабочий стол\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702" y="2832834"/>
            <a:ext cx="3041894" cy="16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Владелец\Рабочий стол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143" y="2832834"/>
            <a:ext cx="2439823" cy="16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Владелец\Рабочий стол\10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9767" y="4482135"/>
            <a:ext cx="3205369" cy="195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Владелец\Рабочий стол\12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3512" y="2832834"/>
            <a:ext cx="3110723" cy="16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Владелец\Рабочий стол\13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4143" y="4482135"/>
            <a:ext cx="3556015" cy="195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8121" y="2500829"/>
            <a:ext cx="883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Водопад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9287" y="2533879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Бег спортсмена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8077" y="247879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Маятник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3364" y="6550223"/>
            <a:ext cx="782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Комета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3509" y="6550223"/>
            <a:ext cx="1322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вертолёт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3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643" y="1126447"/>
            <a:ext cx="862716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Распространение звука, поведение звуковых волн при столкновениях с препятствием, а также иные явления, которые так или иначе связаны со звуком.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Акустика изучает закономерности появления звука и его распространения в различных средах. Примеры: голоса людей и животных, музыка, эхо, шелест листьев, гром, звон и др.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Владелец\Рабочий стол\8.jpg"/>
          <p:cNvPicPr/>
          <p:nvPr/>
        </p:nvPicPr>
        <p:blipFill>
          <a:blip r:embed="rId2"/>
          <a:srcRect l="46660" t="29930" r="6567" b="9568"/>
          <a:stretch>
            <a:fillRect/>
          </a:stretch>
        </p:blipFill>
        <p:spPr bwMode="auto">
          <a:xfrm>
            <a:off x="954500" y="3021236"/>
            <a:ext cx="3113250" cy="173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Владелец\Рабочий стол\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4186" y="3021236"/>
            <a:ext cx="2738204" cy="173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826" y="3021236"/>
            <a:ext cx="2991564" cy="173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ладелец\Рабочий стол\2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639" y="4866010"/>
            <a:ext cx="2681491" cy="17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Владелец\Рабочий стол\3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4457" y="4821965"/>
            <a:ext cx="2963724" cy="18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74644" y="436595"/>
            <a:ext cx="318209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Звуковые явления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10" name="TextBox 9"/>
          <p:cNvSpPr txBox="1"/>
          <p:nvPr/>
        </p:nvSpPr>
        <p:spPr>
          <a:xfrm>
            <a:off x="2181340" y="2688116"/>
            <a:ext cx="52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Эхо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7928" y="271015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Пение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0617" y="2754217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Прибой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6583" y="6550223"/>
            <a:ext cx="126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вон колокола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036" y="6550223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Пение птиц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7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069" y="489116"/>
            <a:ext cx="322229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Тепловые явления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9759" y="938063"/>
            <a:ext cx="852715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Это явления, когда из-за воздействия температуры некоторые тела начинают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трансформироваться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Примеры: нагрев и остывание, кипение и конденсация, плавление и затвердевание. Пример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физических явлений: под воздействием теплого весеннего солнца тают сосульки и превращаются в жидкость, с наступлением холодов лужи замерзают, кипящая вода становится паром.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Владелец\Рабочий стол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76" y="2776435"/>
            <a:ext cx="2680540" cy="18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8678" y="2784604"/>
            <a:ext cx="3004564" cy="17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ладелец\Рабочий стол\8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304" y="2776435"/>
            <a:ext cx="2850381" cy="179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Владелец\Рабочий стол\9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1363" y="4602179"/>
            <a:ext cx="3455377" cy="201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Владелец\Рабочий стол\7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7079" y="4602179"/>
            <a:ext cx="3420207" cy="201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10" name="TextBox 9"/>
          <p:cNvSpPr txBox="1"/>
          <p:nvPr/>
        </p:nvSpPr>
        <p:spPr>
          <a:xfrm>
            <a:off x="2093205" y="2500829"/>
            <a:ext cx="115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Таяние льда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0979" y="2478795"/>
            <a:ext cx="73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Гейзер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500829"/>
            <a:ext cx="70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Туман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2858" y="6550223"/>
            <a:ext cx="89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Ледники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2834" y="6550223"/>
            <a:ext cx="13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Плавка метала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893" y="203961"/>
            <a:ext cx="3213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Световые явления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287" y="688267"/>
            <a:ext cx="8667681" cy="2240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происходят благодаря свету. Так, например, человек и животные способны видеть, потому что есть свет. В эту группу также включены явления распространения и преломления света, его отражение от предметов и прохождение сквозь разные среды. </a:t>
            </a:r>
            <a:endParaRPr lang="ru-RU" sz="17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Тело</a:t>
            </a:r>
            <a:r>
              <a:rPr lang="ru-RU" sz="17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участвующее в явлении, которое связанно со светом, называют светящимся. В качестве примера можно привести всем известную звезду нашей Солнечной системы – Солнце, а также любую другую звезду, лампу и даже жучка-светлячка. </a:t>
            </a:r>
            <a:endParaRPr lang="ru-RU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Владелец\Рабочий стол\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927" y="3164593"/>
            <a:ext cx="2721915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1986" y="3164592"/>
            <a:ext cx="2850656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ладелец\Рабочий стол\1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3785" y="3164591"/>
            <a:ext cx="2762733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Владелец\Рабочий стол\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2184" y="4820168"/>
            <a:ext cx="2373508" cy="16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Владелец\Рабочий стол\2.png"/>
          <p:cNvPicPr/>
          <p:nvPr/>
        </p:nvPicPr>
        <p:blipFill>
          <a:blip r:embed="rId6"/>
          <a:srcRect l="4306" r="9091" b="24473"/>
          <a:stretch>
            <a:fillRect/>
          </a:stretch>
        </p:blipFill>
        <p:spPr bwMode="auto">
          <a:xfrm>
            <a:off x="5587564" y="4764792"/>
            <a:ext cx="1885709" cy="16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10" name="TextBox 9"/>
          <p:cNvSpPr txBox="1"/>
          <p:nvPr/>
        </p:nvSpPr>
        <p:spPr>
          <a:xfrm>
            <a:off x="1739013" y="2796632"/>
            <a:ext cx="16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Светлячок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3185" y="2787267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Пламя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6892" y="2809301"/>
            <a:ext cx="812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Рассвет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8102" y="6550223"/>
            <a:ext cx="1666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Преломление света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462" y="291101"/>
            <a:ext cx="3800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Электрические явления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1462" y="814321"/>
            <a:ext cx="85514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Характер этих явлений полностью оправдывает свое название. Слово «электричество» уходит корнями в греческий язык, где «электрон» значит «янтарь». Примеры: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молния, электризация предметов, работа электрических приборов, движение тока по проводам, работа электронных устройств.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Владелец\Рабочий стол\14.jpeg"/>
          <p:cNvPicPr/>
          <p:nvPr/>
        </p:nvPicPr>
        <p:blipFill>
          <a:blip r:embed="rId2"/>
          <a:srcRect l="9140" t="49145" r="64404" b="12179"/>
          <a:stretch>
            <a:fillRect/>
          </a:stretch>
        </p:blipFill>
        <p:spPr bwMode="auto">
          <a:xfrm>
            <a:off x="891461" y="2704069"/>
            <a:ext cx="2694995" cy="2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6864" y="2704069"/>
            <a:ext cx="3231135" cy="2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ладелец\Рабочий стол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407" y="2704069"/>
            <a:ext cx="2852262" cy="2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1277955" y="5552501"/>
            <a:ext cx="18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Электрический ток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949" y="5596569"/>
            <a:ext cx="167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Северное сияние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4690" y="5574536"/>
            <a:ext cx="1311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Элктризация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395" y="902306"/>
            <a:ext cx="3543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Магнитные явления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9481" y="1436712"/>
            <a:ext cx="85950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Это явления притяжения тел магнитом. Например, показания стрелки компаса, привлечение магнитом железных гвоздей, северное сияние.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Владелец\Рабочий стол\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74" y="2620109"/>
            <a:ext cx="3108603" cy="20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Рабочий стол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093" y="2620109"/>
            <a:ext cx="2824813" cy="20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ладелец\Рабочий стол\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960" y="2620109"/>
            <a:ext cx="2561047" cy="20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8" name="TextBox 7"/>
          <p:cNvSpPr txBox="1"/>
          <p:nvPr/>
        </p:nvSpPr>
        <p:spPr>
          <a:xfrm>
            <a:off x="1454226" y="470420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2849" y="4660135"/>
            <a:ext cx="167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Северное сияние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482" y="4715220"/>
            <a:ext cx="88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Компас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4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079" y="1337452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Однако стоит понимать, что между природными и физическими явлениями существует определенная разница. Так, при природном явлении происходит одновременно несколько физических явлений. Например, при ударе молнии в землю происходят следующие явления: магнитное, звуковое, электрическое, тепловое и световое.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Владелец\Рабочий стол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4326" y="3434066"/>
            <a:ext cx="4140030" cy="28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25079" y="814232"/>
            <a:ext cx="2155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4445" y="123092"/>
            <a:ext cx="27603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" dirty="0" smtClean="0"/>
              <a:t>Руссу Сергей 6б</a:t>
            </a:r>
            <a:endParaRPr lang="ru-RU" sz="100" dirty="0"/>
          </a:p>
        </p:txBody>
      </p:sp>
      <p:sp>
        <p:nvSpPr>
          <p:cNvPr id="6" name="TextBox 5"/>
          <p:cNvSpPr txBox="1"/>
          <p:nvPr/>
        </p:nvSpPr>
        <p:spPr>
          <a:xfrm>
            <a:off x="5288097" y="6323682"/>
            <a:ext cx="880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6PQ52NDQUCDJ-627-3406</_dlc_DocId>
    <_dlc_DocIdUrl xmlns="4c48e722-e5ee-4bb4-abb8-2d4075f5b3da">
      <Url>http://www.eduportal44.ru/Manturovo/Mant_Sch_2/_layouts/15/DocIdRedir.aspx?ID=6PQ52NDQUCDJ-627-3406</Url>
      <Description>6PQ52NDQUCDJ-627-3406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BE1BC-DDB0-417B-A8B9-46D9B6FF702C}"/>
</file>

<file path=customXml/itemProps2.xml><?xml version="1.0" encoding="utf-8"?>
<ds:datastoreItem xmlns:ds="http://schemas.openxmlformats.org/officeDocument/2006/customXml" ds:itemID="{2D495F47-6B57-40CB-8C02-899FCB878814}"/>
</file>

<file path=customXml/itemProps3.xml><?xml version="1.0" encoding="utf-8"?>
<ds:datastoreItem xmlns:ds="http://schemas.openxmlformats.org/officeDocument/2006/customXml" ds:itemID="{8D170EF8-0435-4133-BBC4-E0EE4F3F0A33}"/>
</file>

<file path=customXml/itemProps4.xml><?xml version="1.0" encoding="utf-8"?>
<ds:datastoreItem xmlns:ds="http://schemas.openxmlformats.org/officeDocument/2006/customXml" ds:itemID="{9CF4E0DB-2D48-4A12-9F7A-4A2CA271B56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127</Words>
  <Application>Microsoft Office PowerPoint</Application>
  <PresentationFormat>Произвольный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ФИЗИЧЕСКИЕ ЯВЛЕНИЯ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ЯВЛЕНИЯ</dc:title>
  <dc:creator>Владелец</dc:creator>
  <cp:lastModifiedBy>1</cp:lastModifiedBy>
  <cp:revision>13</cp:revision>
  <dcterms:created xsi:type="dcterms:W3CDTF">2023-01-24T17:21:29Z</dcterms:created>
  <dcterms:modified xsi:type="dcterms:W3CDTF">2003-03-21T20:57:42Z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ba634970-a2d2-40e9-a02e-fd0e54213520</vt:lpwstr>
  </property>
</Properties>
</file>