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  <p:sldId id="264" r:id="rId9"/>
    <p:sldId id="265" r:id="rId10"/>
    <p:sldId id="266" r:id="rId11"/>
    <p:sldId id="270" r:id="rId12"/>
    <p:sldId id="271" r:id="rId13"/>
    <p:sldId id="269" r:id="rId14"/>
    <p:sldId id="272" r:id="rId15"/>
    <p:sldId id="273" r:id="rId16"/>
    <p:sldId id="274" r:id="rId17"/>
    <p:sldId id="275" r:id="rId18"/>
    <p:sldId id="277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FFFF00"/>
    <a:srgbClr val="1FA808"/>
    <a:srgbClr val="AA3506"/>
    <a:srgbClr val="001C54"/>
    <a:srgbClr val="990033"/>
    <a:srgbClr val="FFCC00"/>
    <a:srgbClr val="CCCC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189" autoAdjust="0"/>
  </p:normalViewPr>
  <p:slideViewPr>
    <p:cSldViewPr>
      <p:cViewPr>
        <p:scale>
          <a:sx n="90" d="100"/>
          <a:sy n="90" d="100"/>
        </p:scale>
        <p:origin x="-588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B5F06-8333-4B84-AA50-8125B0004BEF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E3582-EDBC-48BB-8761-670985006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132856"/>
            <a:ext cx="8166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Твоя безопасность </a:t>
            </a:r>
          </a:p>
          <a:p>
            <a:pPr algn="ctr"/>
            <a:r>
              <a:rPr lang="ru-RU" sz="7200" b="1" cap="none" spc="50" dirty="0" smtClean="0">
                <a:ln w="11430"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 доме</a:t>
            </a:r>
            <a:endParaRPr lang="ru-RU" sz="7200" b="1" cap="none" spc="50" dirty="0">
              <a:ln w="11430"/>
              <a:solidFill>
                <a:srgbClr val="FF0066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40466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" name="Picture 2" descr="http://im7-tub-ru.yandex.net/i?id=101703064-05-72&amp;n=2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99792" y="2780928"/>
            <a:ext cx="4032448" cy="371084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16632"/>
            <a:ext cx="6480720" cy="16684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Правила - простые эти,</a:t>
            </a:r>
          </a:p>
          <a:p>
            <a:pPr algn="ctr">
              <a:lnSpc>
                <a:spcPct val="150000"/>
              </a:lnSpc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 запомните их, дети!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img76701341[1].jpg"/>
          <p:cNvPicPr>
            <a:picLocks noChangeAspect="1"/>
          </p:cNvPicPr>
          <p:nvPr/>
        </p:nvPicPr>
        <p:blipFill>
          <a:blip r:embed="rId2" cstate="email"/>
          <a:srcRect b="12068"/>
          <a:stretch>
            <a:fillRect/>
          </a:stretch>
        </p:blipFill>
        <p:spPr>
          <a:xfrm>
            <a:off x="755576" y="1956108"/>
            <a:ext cx="2783232" cy="2530211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067944" y="1844824"/>
            <a:ext cx="4385496" cy="11339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увидишь знак такой,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Берегись, ни шагу туда ногой!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60232" y="3568439"/>
            <a:ext cx="1929909" cy="27408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44047" y="4653136"/>
            <a:ext cx="5726568" cy="168796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 уже понял, малыш, что одни и те же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предметы могут быть опасными и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безопасными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Загадки про опасные предметы</a:t>
            </a:r>
            <a:endParaRPr lang="ru-RU" sz="4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21434" y="2420888"/>
            <a:ext cx="2687220" cy="38164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52320" y="692696"/>
            <a:ext cx="1065814" cy="1513683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611560" y="332656"/>
            <a:ext cx="4370235" cy="2241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тесный-тесный дом.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Сто сестричек жмутся в нем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любая из сестер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Может вспыхнуть как костер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800" y="2996952"/>
            <a:ext cx="3972078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328" y="332656"/>
            <a:ext cx="1065814" cy="1513683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187624" y="476672"/>
            <a:ext cx="4296497" cy="2421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Грибникам он очень нужен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 него не сваришь ужин, 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охоту не пойдешь, 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же это?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35896" y="3140968"/>
            <a:ext cx="4051151" cy="3034453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328" y="332656"/>
            <a:ext cx="1065814" cy="1513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755576" y="620688"/>
            <a:ext cx="4112151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Они обычно у ежа;</a:t>
            </a:r>
          </a:p>
          <a:p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 у ежа их видел я;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Бывают на сосне, на елке,</a:t>
            </a:r>
          </a:p>
          <a:p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 называются….</a:t>
            </a:r>
            <a:endParaRPr lang="ru-RU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2492896"/>
            <a:ext cx="4952292" cy="38380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328" y="332656"/>
            <a:ext cx="1065814" cy="1513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683568" y="332656"/>
            <a:ext cx="4269310" cy="2980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Весь я сделан из железа,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меня ни ног, ни рук.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 по шляпку в доску влезу,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по мне все стук да стук.</a:t>
            </a:r>
          </a:p>
          <a:p>
            <a:pPr>
              <a:lnSpc>
                <a:spcPct val="15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99792" y="3212976"/>
            <a:ext cx="4844749" cy="2808312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328" y="332656"/>
            <a:ext cx="1065814" cy="1513683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87624" y="382418"/>
            <a:ext cx="3904659" cy="130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Очень любят обрезать,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Разрезать и надрезать.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07704" y="2204864"/>
            <a:ext cx="5543083" cy="3888432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328" y="332656"/>
            <a:ext cx="1065814" cy="1513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11560" y="404664"/>
            <a:ext cx="3635226" cy="242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Очень хрупкая я,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Берегите меня.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только разобьете –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Лишь осколки соберете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51720" y="2924943"/>
            <a:ext cx="5947944" cy="35360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22.jpg"/>
          <p:cNvPicPr>
            <a:picLocks noChangeAspect="1"/>
          </p:cNvPicPr>
          <p:nvPr/>
        </p:nvPicPr>
        <p:blipFill>
          <a:blip r:embed="rId2" cstate="print"/>
          <a:srcRect l="5113" t="6300" r="8263" b="4451"/>
          <a:stretch>
            <a:fillRect/>
          </a:stretch>
        </p:blipFill>
        <p:spPr>
          <a:xfrm>
            <a:off x="500034" y="214290"/>
            <a:ext cx="8104414" cy="61206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99" t="1754" b="3509"/>
          <a:stretch>
            <a:fillRect/>
          </a:stretch>
        </p:blipFill>
        <p:spPr bwMode="auto">
          <a:xfrm>
            <a:off x="6156176" y="2492896"/>
            <a:ext cx="2843808" cy="3888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467544" y="476672"/>
            <a:ext cx="74589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этом, ребята, наше занятие</a:t>
            </a:r>
          </a:p>
          <a:p>
            <a:pPr algn="ctr"/>
            <a:r>
              <a:rPr lang="ru-RU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подходит к концу. Соблюдайте </a:t>
            </a:r>
          </a:p>
          <a:p>
            <a:pPr algn="ctr"/>
            <a:r>
              <a:rPr lang="ru-RU" sz="40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личной безопасности</a:t>
            </a:r>
            <a:endParaRPr lang="ru-RU" sz="40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140466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9458" name="Picture 2" descr="http://im7-tub-ru.yandex.net/i?id=101703064-05-72&amp;n=2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6136" y="3573016"/>
            <a:ext cx="2952328" cy="2716865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460" name="AutoShape 4" descr="data:image/jpeg;base64,/9j/4AAQSkZJRgABAQAAAQABAAD/2wCEAAkGBxQTEhUUExQVFhUXFxoaFxgYFxgYGBwaHBgXGRgdFxwYHCggGB0lHBcUITEhJSksLi4uFx8zODMsNygtLiwBCgoKDg0OGxAQGywlICQsLC8sNDQsLDQsLCwsLywsLCwwLDQsLCwsLCwsLCwsLCwsLCwsLCwsLCwsLCwsLCwsLP/AABEIAOEA4QMBIgACEQEDEQH/xAAcAAACAgMBAQAAAAAAAAAAAAAFBgAEAgMHAQj/xABDEAABAwIEAwYDBwEHAwMFAAABAgMRAAQFEiExBkFREyJhcYGRBzKhFCNCUrHB8NEVYnKSouHxM4KyJDTCQ1Nzk7P/xAAaAQACAwEBAAAAAAAAAAAAAAADBAECBQYA/8QANBEAAgIBAwIFAgUCBgMAAAAAAQIAAxEEEiETMQUiMkFRYXEzgZGx8KHBBhRCUtHhFSM0/9oADAMBAAIRAxEAPwBz4u4jbtWyPndUIQ2Nz4noK4ViYISrNIKjIHTnRS/4gVc3q3ikjMMqEnlyAoditq665AHKPLz96y9NSKR9T3/n0mfqLzbaAeAO0q/aEqZiQVCieGYjCIHP6Gl93DVMkhX+1eNuFJkU2wU8dxBvSpHlMZ7p2QAkAqjU+Mc/WrXCfED7LoK1KKEoKQ3Oh6actQKXba/HPQ0Rw24Sgkqk6aedDdAUIxmBQ2UnK8Gde4Y4h+1tlRRkUlWUpmeQOnXejStdaWPh84z9nIQfvcxU4CNQVaJjwhNNC0HfrXOalAthAGJ1OmcvSrE5JE9QszW9CCa1W6ZnahnEONJYbVCoI3UArQ+0H3qlVTWMAsIxjCKlLeD8VsusIcCwoqkZE6qKgYiBtyM7a0Hx1d43dNuNuIC1oJUhQJQGx+HQ/MN56k03TorLbOn2PPf6QLMFGY+VKRbfj0iAptDhO/ZrIO06BxKU/wCqimF8eWTyigO9m5tkcGU+4JT9am7w7U1DLIcfTn9pUWKexjNUrBpxKhKSFDqCCPcVnSeJeSpUqVE9JUNSvDXp6e1KlSvT0lSvK9q4TMgtJXNOKL/tXjBkDQU+43ddkytQ3iB5nQVypapJpmlecw1C+88NV3FSazdVyrVTEYntSpUr0iVO0CkpWlCSJk9RG8RvWTlwkAqTEnf/AHoM1jKSClQIHVOh9etY3OJZyEtghA38fOnxVzgziOm8zxNztBrE8vCgKhBijaiCkdRQm6MqNHwAOIfTk8iS1RKh4UbtADuNjQ6zRCZjU0QZenQ1MFqDk8To3wzazuvr/AEoSD1PeJ9pT710TOOtcN4efDLgccccS0kzlSoiTHMDca/QV2HCnkPtJdbVKVDQ+pBB9Qaw9dUVfcO02/DbEarbnkS8u2B20qsvC0KnOMwPI7e1XWxAisqRHByJoEntK1th7TfyNoT4hIB/SgPFSYfZXG6HEfSf3pnpU4+cKUtqSYIDpH+QVo+Fsf8ANqT9f2MFZ6TOY8ROpbW4pOwJids0xy5T9KTHVZiSrUner+K3pUoo2SkxHUjrQ8V3yggTN98y/hmN3FuZZfcR4TKf8qpFN2EfFe7agPJbfHUgoWfUd3/TSEalL3aKi71oD+XP6y62MvYztWHfFy0XHbNuNE+Sx7wKcMKx+2uRLLyF9QFCR518yg1EGCFCQRsQSCPIjUVk3/4eob8Mlf6iGXUn3E+rK9NfN9jxnfsj7u6cjovK7/8A0CqZbH4u3SYDrTTg5kApV6QQKyrf8P6lfSQfzxDDUIZ2upSVwf8AENu+e7ENLbXlJ1IIMAk7bbU61lW02adtlgwYTIbkSVKk1KgGVinx7dQlCB+IyaQO01mm3j5375I5BP8AvSa2uRIpmoeSO18LM68r1Irw0SXkqV7XlenonBhbg7oGWfAUUt7cJSBAnnS/a4p2ZnUg7imDD75tw/Mdp2rYZSoyZxmpS0DtxM1t6QIoe5hsqknSizsT3ZjxrWsTVQYqljIeIOcVAmvELkSKuPNDLFD7VoydwOQqYdSGUmGbJzMMpjKd5/bxrqvw7UEWSI0ClOEf/sWP2rmOCWedYQIM9TA5V2GxaShtKUmQkR7Vk+JWhcIO55mn4RQWZrPYcQw0udRWdU7dR5VaQmKygczZYYmVIvxXWA0wSQBnVqTHIdazxHjbsMQ+zuwGSAAqNQrQyTPj9KC/HNwFi1IMguLgjb5BWr4XUy6yrPv/AMGBuB2GcluHpUpXUkx5maYeG8DQ4w5cOgqSDCE5soJzAEqjXTp40qE0+tkM4YzJgqJc5mQQfDTUp967pz7CIYCjmB8TxJCDlQxbyNyWUHyGo186BXj5WrNlQnwQkIHsKwdeknqda1KM1YACeUTNLhr3ta116OdWlsCZh2s60Vm2a9IZZ0r4JWOa6edI0QiAf7x0I9jXaK5z8FlNi1WApPaLWpRT+KAcoJ9q6MK4Dxi3qat/px+keqGEElSpUNZmYSc34/URcKI/IP8AxFJdi/qQadviQ199PVv/AGrnNsklQSNyYrV04BrhweBGRGiZqu4qATVq7hCQDyAFU3FS0Vc6qOYUwZ21StVSm8CD5ig8nSep08q8tXSFCDBq8G1LiUggCIE6e21bG8NjlHqa0+oAMTCe1AMEwnYvqUmPHer9unKDzJ59OtVLVeQARpRX7YlMJHmrbzIpZyfYTGs9Rx2ge8ugUmDqCJHrrWq1uZnSK0O2qlLJAMEnXlvRuxsQ2QmCtxUQmOpA19SPevFsQ+xQAo5Jhrg7hdVy6lxSuzaQZIB76jyA6DxrrrrCQJTtXPbZ5dik5znEhSo/CCAIHgIp3srvtG0qBkESPI7fSKwNe1hs8w49p0ui0/SqHz7wnbJEaV6++lAlR3MAcyegqtbLg15Zp7R1Th2T3EDodMx8/lE9J60HT19RwohLPLkmJnH+BMF1LziCSsc1QJHkOhTSfxJbqfaQwVFIaJLYOokiDJ6V0T4gqzsoAHeDgCevOf0H0pfPDFwtIJKZ6Hf1NdAAaiNn+ntBI+5cNOOKZyqIWCIMEc6aeH0qulNspSFFCYQFkwEgazlge4rHjOxS2tKo7x0WOUjTSmj4d4YSpCIgZc61AQSPyk7wOnl0pl9S7rkkwxrRFyBKd7w4tKSVZYBjuo09CTJoHe8Hu/MgFQiYKYNdieu2M3fOiZAB+XTnV+1xppfyFsxQeV7NBreT/pnzStoAkEEEb16xaFegInlNdo4y4XZcOZLaU59CU6EKjRQ9Y08a5A+0plak80mDTNOpccA4hDXXZ7Tw4O5G6fc/0qw1hKUjO6qB4fzWqTl6sn5iPKrWHMKffYaWSorWNCTsT0G0waI2pvfjdx9JVq6qx25nZ/hnw32LYuFJyKcQMieYQdQVf3jM+E09VIjapXH22GxixnpKlSpQ5EQfiQkh1k8ilST56mkPh+2l+fygn9v3rpXxLYlhDn5HBJ8D3f3pD4bEF09IrTpP/pzD188Srj9zCq9sVZmtesUK4hfzK068qI4Me4E0wVxWDL5y02/2anoa8onNShbmlsCJ+HMQnWrhbneqWFOkjvCDVlbwHOtWcJaG3mabluKr9oJidfWtyXQuTyHSvRkSZgg7a16EXjgjmE+FLNLjgS4+psHQaQT7iuiqtEtN9wDQok8yAtJMnyFLOD8GK7Vt65dQlKIIQkkqkbAmIHuab1lCwpKVJUII0IPlMbVzfiWpBsUo2QDzjtOq8L0u1CXTDf1gDi1JS6lUdxwQY220896M8B33aWiROrZU3HMBCiB9IofximbJC51SU7f3cwNVfhY9P2hPVecevd/VJrQ1q7qd3xgw9Z4j2tzKCroCfYVvwV3/ANOhSjqUSSevWq1yyVJWnqlQ9waGOXiVsItkq7/ZhS4/KkgxPIkxSnh5xb/PrK3jKzG/xVDf3iyVEyEJGpHlHMx7AUj4hxS86/kS1lSSAVZtQNjPL0mrC8PuLhxx0qDbLIySrmTroBMkDLz50Ox7ClM9ipYUftBIa7w31gqH4dNdzWt1AzFe5k0oFT+5lf4iW0rYTzWY08TGnvTjgbiWLO4fO61ZU+XIeApbxTHRn7MByEKTKw3nSMsFQJmRqOlGbjF7ZnD0i4yqSpcFJTmk6kaelWrwCA3aRaGKgTBphBb7RxYUo6gTIHl7UsYpjiWXMyT3p0Cd/XpRN7Bi8wh9EssuE5XEmRHKUQND18KSuIeH7i1VLyZSrZxOqFTtry5bgV5SjPtJ5+PeW6e0Dd/1+s69ZYx2yET8ii2rfYZkmuafENkIvF6fMAT56z+1NXDzZQ1bpUNSEaeGhM+QmlD4gXOe9cjYHSrVt5zIrXBi0EyQOppk4JRnxW3HJLqfZICeVLrQhQPjXTfhzwwldym5S7lW0uVNkbpMEKSQeZkbfhNGa5akYt/tIH3MHepOPvOxmpUqVy+yU3SVKlSo2zwMG8R2gdtXkHWW1R5hJI+oFcks2i20snQq1/5rruP3XZsLPMjKB4q7o/WuS8UXQSnKNzTemyfL9YaswEm37RUnlNWsGJCiOWtXWLbK0k8zqaFWruVz+dTT27cCIYcRozjp9KlUe38RUpfH0lsrE9m5kwEwI/Sm3hThxL6Vrd+SITB1mRr7D60sKygZpGvSukcHCLVGnzZj6aRR/E72qoyhwScTnvCtOl+oww4AMXL34frRq09InmnWPQ1twvghS1AvukpB2CY9jOntT8nYV466EgqUYAEk+A3rB/8AL6krtzz84m+fC9Nv3Yib8RsVLaA0nQGMxEzB5D0n2pT4ev129wHUqlsFIWJ0KFGCfMb0W4pu0up7fRTanMo8kqyz7UvWTSe0hCpQpJEdDv8AoDXQaWlU0+wj7/3li2TOgYriCXLNYSZScxT5FRpQw7iV6xSoshHfAEqBJ7u+UAjnOtZ2J7QoYSYABB8EgknXfmB614zYJu8SQ0E/cgpBA/IAJ9Y3PWaNtULhhkD+0CuQTxOmvcVqRYsurSgXDzebLrlSMslRB1gDWJ8JpH4MuHLi4cdbUZQhWdJ5gkCR/OlY/E27Jedy6AZWk+QjMB0GkUN+Hj+R9aCYDjflsUn+eVC01KrWXA7yCDgx3+2EW7rJ0l4LBjQgoykadCke9AuFeHnn1occW6VnNkS4olCe+rvpT+FOWIE7g0y/YSnvKchI1k7j2qfDjGjc3d1KsyGwlLeg+XWToNirMaqNy7iBjPeSxGwD45hBXDot0nI7J1nMhJBmc22vM86SMdwntg7b5cpP3jJ3TmB1HsSPWnnHbtZcPeyoSCVCE6nxJEgeUUqP3rT05XkBSO+CCJATvHoSPWkdNqbepuzlf2jP+XDVebvFrBXrgO29qXluNJbVLZRkS0cxkb97YGT+auottJctm2FAOqgzI0ABIT6xFC3FrAT3ELlI72UAkb6kb1glbxIgZB0TufM8vStGzFrhiIsBtr2Z4zNiW5cKo0TKU/uf1rk2LntLp09VmuocT4gLS3WqR2ikwnxURAMfWuV4akqVmPiT/P5tR6V25M9WMmar62yimjgvHFoWgoMOI0g7LTOqVemxodiDUtKMbfz+tArFwpUFDkauw6i4Muyg8T6ot3krSlaTKVAEHwIkVspS+HGKdqwpB3bVHuMxjwBJA8qba59xsYrFCuJIqVKlRKxY47X920Bzcn2E/tXJ8WBcuUI6kf1NdN4+ehTQPQn9a5pZib0E8if/ABNOacYBb6GMJgriHcRRCQBSheGHPKnPEB7RSfcNZ3dKNpj8w7Td2x8K8or/AGeP5FSp6iyvTPxNPDPCbqbhKnm0lsTmkpUNjXRnE5QAkAACIHIVrt1rSjREg8/rVlGo10Nc7rtU9zAtjA+sNotOlAIEwczZdBrQO/eIQoTuCfYTRO5fIX5CP5/OVBMT+dpJ/ESn1UIFG0FXnGffmWvbOcRDwc57ZzMqS3qEk6mVDX3NDmgnOlTZg6jLzkg1vRcJaVOkplDiNsydjHjzFFU4QgLStGbRUmRAHdJAnrp9K6kkDJiw44h2xYRbgt6BXYiVDcrdKifYIRQ/4YtRercOuVKo9VKBP0rJ67SVOJXupCSD4jMK0fDxzs7pYUQM8geYJI95oFnmqb6iSifMJ/EOzKu1UNic3j+Y/pFJ9oVJCHUfOn+RXSeKcLccIU2AoQUrE6wRuOsdK5++wbdwpUDlOxO01OmfyACeAwxBlfE+I7l0FKlkCIgaUQ+G+PptLqVnK2tOVR/Qn3NUrttCkyCKExNHKK6FfmeKAGNmKYo7iDyktSUleVA5QNcyp8p1onZcO/ZrW6WpSVrVlSggHoorHmAJorw1gxbt/u1IDkCc+gjefGR060R4bsy4oIMFtvOVGDlUtQyjLI1ABXSQI4qr4AP7QtliincTzEfhXj1VuhLLyO0bToDoVAdNehn3oxiHxHZA+5aXPjEfU0tceYB9muSEiEK1EbePlS2G6f2KeYoiAjMvYlijt05ndVPQcgOlXrIjKAOVUrS3B5+1ZqcyHoK8wHpEZTyy3id1laKeav2/5qjhltKSSNykD1PKtJUXnByH7c66NwpwK5cqQ84eyZQoZAZzrAA70cgeU9KFZYtSeYyhbHMdvh5hfZMKcJ1dWVDwTsPoAfWmusGWQhISkQlIAA6AaCs651rNzljFm5kqVKlEBzBxB+JboDjI/uk+xNIeCavkneCRTj8Ulf8AqGAdi2oesmlZq1yugjTT9q0K8dIfaMVAwhdq38BQzBrTOoq6VfdRII61bt2gy15amh7tq4EZxzJ9nHWpQf8AttPU/Sva90nkczpbjgyhIEJAqn9p8Pr/ALVT+1L6/Qf0q0F50eI3rnbKmHLRylkzia7+DlPWaD4raKcQAj50kKR/iBkD1iKLXXyo9a02/wAyfMU3p3KIGHtA2gbyJzPiPDQSXUH5jGUiFBXQjrRzDrrIw62pQlWQxz0kKjykU33uFtuXCVKQnRtZBgSVDX1MTQi0tWs4zBMpDiTpvmykEz/hNdDRf16lb5itnlJU+0E47YtodaU38pRlIOu4BBn/ADUvXzKm1IdbPPMk+I0/am84Yp4uJkd1IVr0Gg/alq6Q62TlV3T86CEqE8ymRp6bUZTzzPKY98P8TNXCEypKHNlIJ5+HhWeNcMm5EtlPKUq2O8QRsd/ekD7Eg5FxJcMCIGu2kbHxrxzEbhAUlu4dSUqgjOdB01pY0EHNZx94Q8jmDMaw1bC1IUCCCZB5dPMeNWeG8M7VaR1MUNxh5aljO4txQGpWoqInkCaP8Ch4Z3EoK0pIAj5s6tgnqdven/Ns57wVhKgzt2FYegtgKSCIgeXKs+wCO6AAPCk/g7jpLgIUMsGCDuk86YX+ImlERPmdKpjHB7xLB/KUOK+HUXaADopJMGJrkOP8MPWylBQlI2UOldw/tFOTNv4A/wA0oXiOJIdSUlsKGkyJ086lSRJW0qcDtODh9SdjWIQVanbma6be8K2zxlCS1p+Ez+s0Nxvh1u3bSohSmycqlcweU8tYOoirdURtbA0U8JMOBQGiSCARMx12rpNp8T3EQHEIIH5QR7amKRn8NZIJaW4nzOYeoig9yFIXkJzdCNf+KFZVXcfNLcY5n0Bw/wAb29yoN6tuHZKtj/hPP2FM9fM7bbrZStQUJGadiI1kRt5123gLiFdzb/eQXEGFECJHI+sVlarRivzL2lGrxyI11ilYNaluTWgOEUgTiVCZiN8Vkfe2p8x+tCr9ICk+Iol8UH5ctp6n96AYjejMnTlWpUc0qP53lqwQZeY7x22oZxLfQnIOdXsPuAQojlSZjl4S7E7Vamvc/wBoV3CiV8tSvO2FStKUynzOp4bjrN5lS0QCkd4QQoeh1ii6beEkDnzrh+C3brD6HkDVJ16EHQgx1BNdXwXixh/uk9mvorQeh2rmvEdA9XNWSv7RjTXBvV3hO+TASPP9qpmruInRO3P9qo0tp/wxL2+qZaOPsB1ZSAo5YOWV5VZQfPaOcxzodf24TeNEjOgKJUkDTLBTmPgCoGs8VWAgE/nQJ/LK0jN6TPpXuLh1t5vJqsmAdgZGubpNbmi/CwB2MUszu5PtMsWbNu52jeqVA+RSf12+lD3lJVb5FogyVJIH5jO42MmipYHZlC+6vMTlmUkED5fWapW1krKoyCkHLlJk9ZgbDWm8QXdYoPW6QSCVoG4KNp6lP9BVK9aUsrlSVkjXKQlRIIglJgn2podt0FCgrRY2naP60ATaSoIEE7D/AJqyuRDhucGDMMwl25eS0gErO8zoOqp29afeNLReH2LLDGpSrvKA1zqMzpzkwPACm7g7htFqyVEy65BPQDkBRlxhJMkA+dF6hyDFbm38e0+e8Nw6+YCnG2HwFJgw2ufAxE6b1rxzE3lNJafaWlyZKlpUklPIJSoactR0ruD3d0IqgrDE3TiGlJSoKVOomI19NJq41A6gyogTXhe80/D3A1rsmwow2ka8iTqTH0pia7BKltKQlKVQCqBmPdEEq3kftTW1apQ2EJACUiABSJxraLSkls5TprMba6nbaB6U5QinI+YtYxgN5K7Z9TKzInuq5KHKCd5EVp4wu+0tFMNQpZUnNGyRvKjsDoImrGMYgHLVtTjSgU7qJAIRHXeOnPbSk264hLw7FhGRP90So+QGw86zmr2uce00aUZgCeJWsMCbQCX3SSPwpMT+/tXl1cpbSSy2lHQpSAr1O5r04SttIW8sA/lKhPtVdu4SowKg5794yFAE2Xq+3UpTZORKAmSInYD33NNXwpvyi4LSjOZKk+qYKf8ASF0nuoSAVEyAtAUgaEp7s/0or8MU/wDrm4nRa9Dv/wBJ3eqXgGlvtPGdyUqK0OKrbvQzHLpLbZJMATPkN653BZgJVficw+I2IdpeITMZECR/igj6GgL15Kp/npVG7xL7RcOOH8ZkeXL6VUuH66KukKoX4EGbAMn6xy4cVmQ7/wBv70CxuzPakgGDVzgy6ntBP5f/AJf7Uau7LNv70Anp2mEwHWI/YmpTT/Zh/hqUXriD6Iiui47MlJ1Seo1HnWCnAeeh26jypo4k4fLZWpzxIUB3T/Q0uLsSnQDlPWr1WpYoZTKOjDiNXCPEa832Z05gdW1Hf/Cev+1OiGydhNcbcWU5HBoUnceFduw66C2G3QPmQlXuATWP4ogpw6D1fv8A9xrT+fIJ7Soi3S5KFiUqBBHoaq3iXFqFuue0SCW3E6SlPNYOxEjUbzV60dyLCjyNbLy2VcuS0S2oCAoRoPEEEEHT2FB095qs59JlnXK8d4t3L6zCXB3hsoaeHvV+wvm1ICFCFjTMOY5T4xVi7sghOV3uudVEwrbVJ2100G1BmX+xUpBQlaVmeitAB3T002rbDAjIi3cYxNV8nPmUnVIMHz/pWrhC1SbpGfYHQcyrcAexPkDWu8a76svaIBOxJE0e+GWFhVwt9YktjKmeRVufOBH/AHVIwWxLPwhM6IpjYeGvvWhVFCaDXbwAk6T0/arWsEXMTr8xgp9RWrbU7D9K9sibZ3tikqSO6Y0ieY67fWvbRMrHnPtrRgpBBBEil9IzNlj3l2+ITscQQ4JbVm6jmPMUs8d3ncIBSmASSrUTG0c+vrQbG7M28usqU2uR3kkwd/mB0UBJ3Fc14oxpy6uA2hZXBCU6/Mr8StNpVm0rRNpYYHErTT5st2E2fbH7txTYUeyTIUo7Dqogbnon/mrd3csWjZbtwVOxqo7+ao/QUXxC4t7S2DbKgp0p30OdZ3WfCZ02pN4Zwxdw93iQgypxfUCJAPUkgetDHI+kez8yozcKcUVOEqJ5k6CtuGolcA6da3cRrbCi0wnQGCeZPID9/StrlqLdmVH71adB086sTx95P0mm9UklSQdgdepG31py+EljmuS4rUobUeneWUgT6Zq59ZqEKKtgNf6U48OYu4wwrsyG1OkKddUJhPINhWkwdzI8KBqEPTKL7zxnXcVxdpgS4rU7JGqj5CuZ8fcRPvMKQm3LbZPzKWCsp8UjadeZoVcY+pSyizSpx1W7ipWr6/KNdhA8KqXvDb0dpcXICzoRqqAeW467RS9OjWshm7ymOMRVtEEq0rG4bgmj+D2YDpB3g/8AIrVjVqBMCnOqN+2CNWF57zTwrc5XSPzJ/TX+tdEtLlKkjXwrkTLxQ6kzzp1ZvymI1BpfV05IIlqLPaNnYo6D3qUA/tMdB71KS6TRneI849ah23ebUJCm1aeIBKfYgGuc4qMjbKxtsT6GupqbMwR6VyviFpSG3GFJIKFEpnmg809YOnrVNBV0xsB98/r/AAT17Z5i3e3IKSkQe8a6hwbfhVg0kKBUApKhOo7xifSK5Dl0o3wfiCmrlsCSlaglQ6zzrQ1ulF1WPg5/SK02lW+/E67h7UrE/LzmmdkBIgAAeFAogQNK8Cz1rn0rZjubj4mgadw4MYVrnQiR40LdwOHS9b5G1qSAoFIymNthI9KjF5AAI060Qauk/mH6frRVaypsiKskX7zAH3DqGQOsqPt41s4Ks0t/aYOzqQfJMx6a0yB0UF4YTkduEzp2kz1CgY/StHSahrHwTA2jyRkuPlPlQHEVCAOdHnvlPlQDEYgdaNrewgaOxmiw+cev6UXjSg2Hj7wa9f0NHFIGUEeRqNH6PzkOYLx6xU8yptKsqjsf551zIYKxh7rhc7ym2gROveXITHlFdbNIfG/Dy7pZU2pIzBKVZpHykmRpr09KY6q7tpMIg7E9ojcLWH26/QhS0oSDJBIBKBuEDmogHamjiG5atrZZYSE9qYZGxS2kHX2nXyoBj/D/AGJQplRSpAEEbyPxSPKavcMIF9fsNuQGmE5iD+LLEAA7nNlMdAaMpDYCy+7BLHtKfB+AZ21XD0hKVEDNpsApR180+9L2K34dfUrXJMJ8ht77+tO3FGJZbdLLYzOPuOd1IkwlUcucZfagrXBdyCl1SShUyE6TsPmkgbzpRqKzY09betaZ94rX7TluvK6hSDooJUmJnUGDuIrL+0Csy4o5eYn6V1Kwslvy3eN9o0ZHePfBmPuyNZn/AJpN4o+HdzarCm09qypXdWB8vg4Pw+e3jRraNneKV6lmM0W+MvZOztkBtHMgASR+ZWx351QWylXeffk9B3j6HUUw2/AL3ZlbriUwJygkmPMCKE3+HNtplME+NILZWThTNA9vNPbd1prKttxWXNBCoHKZ0rLGLmQaD3QBQlQ0mQfPWtK3CRrV+mCd0C9mMiVblJMGKN2D5U0mZlOlDMpiaIYQgqzDlp761dz5ftB1cPkS12yup969rz7Orp+lSg5ELl529l3KoHf18KRfiCtLhQUj7wKO3NMd4HwnLToF60g8U3obulhQ1UgBHv3gP9NZdA8+RG7V2jzRFf7OfxTzHKazwlha3kFvRQUCCdhB0qYrZLQolSSJ1ovwq4EIWvmNBWq7YTI5iIXzYMccN4kX2obuC2QVZQ4iR3uQWkzEnSZO9M9cFw96FkKnWQrr4H0MGuy8MYqh9hJScygAF9QaztXptmCPzmjpNRvGIWJqTWKlQK0ouZOiSRMTSODjMfxLQWeprzDrtTTxB1S7AB8QFaVioHlXkSBPIyPA0emwIQYtfT1FIEZu1MRQrFCARPT0iqjXEjaRkczdqBqlIkxyMdNqEYvxEyrUKO8eAPTzp+5RYvBmOAVJGJZwq4+9B11MGfHem7XL4TXNk4oCRHIjY044di4WnWq6Y4BUyXX3hRVCbtXePKNAP57+tW3ryNh/xQy5dG6lQT416+guciQrYGDA2JMJMlRjx8J/elW+WtpKLhvRbagU8pHMGORGnrTe8pJJ5/UGgmMJCULKhI/CPpp70IFq3EKgVo48E4TZOBF82g51zopWYIUdVhPSd6cMRaayFailIAmTXIvhvif2d827hhp+InZLgmI6SDB/wimLi7Gl9qbNDRdUlAVAOmcyUpV1AGUx/ere0w6g8szrwUbB5mocRs9opKB2SCIQ6pJUVK5FLcjQb/Nr4VvbxAuNw48opOhToEmPDLIHrWtOEtWyUO3ADl0EDs0EiEk8yEwAB08OutAn7zLJJnqep8KV8U1C8JWTmOeG6RrCWI4hTHcQQlhYGvd06fzSuT4ne5ljkClP6Qf0puvny4CnkaR7i1KVEKBhJI+sifQ0npExnPeOaypqwJYRblTaG0iVKMg+Fbb2zyCOlMuF2QZaDq4zrSMo/Knl5GKXsVfk/wA/nSiLYWYgdoEqAuT8QaswDRfBLeGSvqT7CB+oNBHDmISOse9Od8wGrdKByA+ok/U1a5sAL8wdK5OYN7VPWpQ/tR1FSvdMfMP1U+Z2lJ1pQxpjtrthKoUQHF8jtlAH+qf+2jqr9DiJRJCgCD9aWeIrsMraeCxnRmBROqkKEKjx+UielZenU7sfeM6m1CoPGJp4iSlSY0/fnSbZXAQpSeRNX8VzLJWw4lTZ3BUEqSeYUFkfSgj7JR80f5kn/wASa1Katq4JmfY2TkS8/aBRkaK5jr5VLF1xhWdpSkK20PLeCOY0GhrBpwhIzbRofCvEX0eIonPaVyAcjiOGGfEEkZXmsxHNECfMGAPSmWy4qtlxLiW1flWQn6nQ+lcvbu09BWtV0idU0udMhPAjK6xwOTmddXxHaifv2z5KCv0rQzxZaFWUPoB/vHL/AOVcoViUfKkCqT90XNAmdaovh6nvmSdew+J2y3ucjLlzIzvqDbZH/wBtOgg/4lLM+VWOI8PCW2bVEQrKk+Kl/MpU7kkkyetc4tuISi2aYeBHZqlO/wAsz+oNHMb4xQtbTrZVCVIUSUkbQIHU6Us+nsDcfP8AQdodCp5z7H9YV4xwplpafs7aUdnAOSBmA3zRuYnU868wu8juyPpSxxLxQFpcKZSpWYJzFJUZkD5SY3pCVeukglajHjTWl01hXLxTVuiFQPidyurtag4Gl5Q0kKWqMxlU5Ej/ACqq3cYYhNmhx9CVvuIClKUAYnUBIPywI2pD4JxAqsrlI1cC0LMnUjKoDffY04cQYlmtGFJV/wDSSOokAJI9waU1RsDbB8iG06K20/eUMRwQsWzbpcc7TLmykiEpOuWd5CdJ6igpuM4ObRMfMT08+VN/G19mSnTukaeR/TSuOXeLKIgiRt4e1H0wa4HMrdWqIrdsx3wVy3feTmdbSEbJUQFKOuxPSmy8JCytKwVKiVCM3dASJUNToBqa4mL1Kh8sVGcSKNApQPUEiKZ6Fq+hiIubaz6gDOtvGATJk7kmSfEk6k1TDWblPnSrg/Eikx2ozo5q/EPMGnW1uEuJCkKBSeYrMtreo+b9ZuUXVuuEla3ZE7R1iqFzhyXXs0dxuO06KVEhJ6wCD/3Uad7qVK8KDjE0ItkEEd/MonmSSf8AYelTTuJJ/KA1dgICwLxNipKjvpoPTQUqOPFRNFL64S4e9VB2ySoGDqK1alCqAZlW5PIMqsL+9bH99J+tPfGBhsHwpEQCOeoptRiCXmQk7xBqLx5lb4kU9iPmK3aq61KL/wBkp6mvanqJI6TSwMRdbEoWRHLcVi00HUEqV3zrmJrG4gTO1D13E6RA8KvtHtOdVndQMnAhPCMa7BJb7JtYK5JUDOwGnt9a6VaWbLjaCEISFJBIgSJHKuTtNtqUB3vTr61csbl9LqW21rIBAA3EevKlr6N/IOJqaPXdMlGBP9o04zgzYB7stj8o1T4gcx4b0h4jZdmrQgpJ0IrrSTBnpVHGsAtrlKjlLbh5o2J5SNvaDS9Gp2HDdpr21gjM5i7ZZYmdazZsgedH76ylopiHGtFDw5EDoR+9KxfKTqdutPoxccRdlCkH2l17BCRoaytLYNDcA9dz7VTVfLP4q9tnddathsYJnsoDkCH7W3QrUgqJ5nU0TThrZTqkny2+taMKvUoT3Uz6VfcxlUaJ+n9KRcvnAjIAEX8Qw1sAwkgeVALiyH4TTJiOLlWhoDcpGppulmA5i9208SrbuONk5FRO/j50ZtMXdLXZSSkTljaSSefietCQvrrVhn+7RLMN3EHWxTsYaU+7k1XJykSSSNt460tvnKSFAKHsavqW5y+tVXmlbkVFYAlrbC81ixC05kH0rXbsFRymvbUlBnl0oplEpWOdEZiOIMKG5xj5mu1bLa4UO6asi5cZXlS4pDajrEH9aI4rbgtJWKF36czKTzFLhg/eGI29ofYxdJTklazzIOv6VWOHLOgBKB+E6EeRofwvivZyCEgczEmfCabk4mhbZBB11BmPSguprbAEIr7hmKb2EBYPZqhad0K39KG2tg7mMp0A67+VMi79KEqlICpkETPTfehrOPSolcAa5RlnWI5eBNHVnxBWKoPxBNw2Qdj7VvZsHAkL1SDtWKsZJJASN94Pl128KIDGSlkpOQlREZRqIAEqPLQAR4UQhgO0GpBmn7O9+Y/SpWH9qnp+n9KlVw8L5P8AcZvuvlP850OqVKsZztPphXCNj6/tTLwx86/M17UoGo/CaG0H/wBojHWbdSpWT8TqLexipjP/ALtf/wCD/wCRpBxXf3/epUrX0fYfYRG78Oa7b5fetqd6lSmW94FfTGnANh50XvflqVKzLfxI8vpiviO/qaoOfKalSnE7CKv6pVrfZ7/zxqVKK3aRC9rsa0vbq9alSg+8Me0FPbmr9p8ifX9a9qUU9oNYed/9p6fvQV7/AKAqVKWr7H7wn/Bgyz3V5inJP/SR5V5Uomo9Urp+xgq+5+RoC5ufOpUolUtqO4+08G1Y1KlXgJnUqVKmT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2" name="AutoShape 6" descr="data:image/jpeg;base64,/9j/4AAQSkZJRgABAQAAAQABAAD/2wCEAAkGBxQTEhUUExQVFhUXFxoaFxgYFxgYGBwaHBgXGRgdFxwYHCggGB0lHBcUITEhJSksLi4uFx8zODMsNygtLiwBCgoKDg0OGxAQGywlICQsLC8sNDQsLDQsLCwsLywsLCwwLDQsLCwsLCwsLCwsLCwsLCwsLCwsLCwsLCwsLCwsLP/AABEIAOEA4QMBIgACEQEDEQH/xAAcAAACAgMBAQAAAAAAAAAAAAAFBgAEAgMHAQj/xABDEAABAwIEAwYDBwEHAwMFAAABAgMRAAQFEiExBkFREyJhcYGRBzKhFCNCUrHB8NEVYnKSouHxM4KyJDTCQ1Nzk7P/xAAaAQACAwEBAAAAAAAAAAAAAAADBAECBQYA/8QANBEAAgIBAwIFAgUCBgMAAAAAAQIAAxEEEiETMQUiMkFRYXEzgZGx8KHBBhRCUtHhFSM0/9oADAMBAAIRAxEAPwBz4u4jbtWyPndUIQ2Nz4noK4ViYISrNIKjIHTnRS/4gVc3q3ikjMMqEnlyAoditq665AHKPLz96y9NSKR9T3/n0mfqLzbaAeAO0q/aEqZiQVCieGYjCIHP6Gl93DVMkhX+1eNuFJkU2wU8dxBvSpHlMZ7p2QAkAqjU+Mc/WrXCfED7LoK1KKEoKQ3Oh6actQKXba/HPQ0Rw24Sgkqk6aedDdAUIxmBQ2UnK8Gde4Y4h+1tlRRkUlWUpmeQOnXejStdaWPh84z9nIQfvcxU4CNQVaJjwhNNC0HfrXOalAthAGJ1OmcvSrE5JE9QszW9CCa1W6ZnahnEONJYbVCoI3UArQ+0H3qlVTWMAsIxjCKlLeD8VsusIcCwoqkZE6qKgYiBtyM7a0Hx1d43dNuNuIC1oJUhQJQGx+HQ/MN56k03TorLbOn2PPf6QLMFGY+VKRbfj0iAptDhO/ZrIO06BxKU/wCqimF8eWTyigO9m5tkcGU+4JT9am7w7U1DLIcfTn9pUWKexjNUrBpxKhKSFDqCCPcVnSeJeSpUqVE9JUNSvDXp6e1KlSvT0lSvK9q4TMgtJXNOKL/tXjBkDQU+43ddkytQ3iB5nQVypapJpmlecw1C+88NV3FSazdVyrVTEYntSpUr0iVO0CkpWlCSJk9RG8RvWTlwkAqTEnf/AHoM1jKSClQIHVOh9etY3OJZyEtghA38fOnxVzgziOm8zxNztBrE8vCgKhBijaiCkdRQm6MqNHwAOIfTk8iS1RKh4UbtADuNjQ6zRCZjU0QZenQ1MFqDk8To3wzazuvr/AEoSD1PeJ9pT710TOOtcN4efDLgccccS0kzlSoiTHMDca/QV2HCnkPtJdbVKVDQ+pBB9Qaw9dUVfcO02/DbEarbnkS8u2B20qsvC0KnOMwPI7e1XWxAisqRHByJoEntK1th7TfyNoT4hIB/SgPFSYfZXG6HEfSf3pnpU4+cKUtqSYIDpH+QVo+Fsf8ANqT9f2MFZ6TOY8ROpbW4pOwJids0xy5T9KTHVZiSrUner+K3pUoo2SkxHUjrQ8V3yggTN98y/hmN3FuZZfcR4TKf8qpFN2EfFe7agPJbfHUgoWfUd3/TSEalL3aKi71oD+XP6y62MvYztWHfFy0XHbNuNE+Sx7wKcMKx+2uRLLyF9QFCR518yg1EGCFCQRsQSCPIjUVk3/4eob8Mlf6iGXUn3E+rK9NfN9jxnfsj7u6cjovK7/8A0CqZbH4u3SYDrTTg5kApV6QQKyrf8P6lfSQfzxDDUIZ2upSVwf8AENu+e7ENLbXlJ1IIMAk7bbU61lW02adtlgwYTIbkSVKk1KgGVinx7dQlCB+IyaQO01mm3j5375I5BP8AvSa2uRIpmoeSO18LM68r1Irw0SXkqV7XlenonBhbg7oGWfAUUt7cJSBAnnS/a4p2ZnUg7imDD75tw/Mdp2rYZSoyZxmpS0DtxM1t6QIoe5hsqknSizsT3ZjxrWsTVQYqljIeIOcVAmvELkSKuPNDLFD7VoydwOQqYdSGUmGbJzMMpjKd5/bxrqvw7UEWSI0ClOEf/sWP2rmOCWedYQIM9TA5V2GxaShtKUmQkR7Vk+JWhcIO55mn4RQWZrPYcQw0udRWdU7dR5VaQmKygczZYYmVIvxXWA0wSQBnVqTHIdazxHjbsMQ+zuwGSAAqNQrQyTPj9KC/HNwFi1IMguLgjb5BWr4XUy6yrPv/AMGBuB2GcluHpUpXUkx5maYeG8DQ4w5cOgqSDCE5soJzAEqjXTp40qE0+tkM4YzJgqJc5mQQfDTUp967pz7CIYCjmB8TxJCDlQxbyNyWUHyGo186BXj5WrNlQnwQkIHsKwdeknqda1KM1YACeUTNLhr3ta116OdWlsCZh2s60Vm2a9IZZ0r4JWOa6edI0QiAf7x0I9jXaK5z8FlNi1WApPaLWpRT+KAcoJ9q6MK4Dxi3qat/px+keqGEElSpUNZmYSc34/URcKI/IP8AxFJdi/qQadviQ199PVv/AGrnNsklQSNyYrV04BrhweBGRGiZqu4qATVq7hCQDyAFU3FS0Vc6qOYUwZ21StVSm8CD5ig8nSep08q8tXSFCDBq8G1LiUggCIE6e21bG8NjlHqa0+oAMTCe1AMEwnYvqUmPHer9unKDzJ59OtVLVeQARpRX7YlMJHmrbzIpZyfYTGs9Rx2ge8ugUmDqCJHrrWq1uZnSK0O2qlLJAMEnXlvRuxsQ2QmCtxUQmOpA19SPevFsQ+xQAo5Jhrg7hdVy6lxSuzaQZIB76jyA6DxrrrrCQJTtXPbZ5dik5znEhSo/CCAIHgIp3srvtG0qBkESPI7fSKwNe1hs8w49p0ui0/SqHz7wnbJEaV6++lAlR3MAcyegqtbLg15Zp7R1Th2T3EDodMx8/lE9J60HT19RwohLPLkmJnH+BMF1LziCSsc1QJHkOhTSfxJbqfaQwVFIaJLYOokiDJ6V0T4gqzsoAHeDgCevOf0H0pfPDFwtIJKZ6Hf1NdAAaiNn+ntBI+5cNOOKZyqIWCIMEc6aeH0qulNspSFFCYQFkwEgazlge4rHjOxS2tKo7x0WOUjTSmj4d4YSpCIgZc61AQSPyk7wOnl0pl9S7rkkwxrRFyBKd7w4tKSVZYBjuo09CTJoHe8Hu/MgFQiYKYNdieu2M3fOiZAB+XTnV+1xppfyFsxQeV7NBreT/pnzStoAkEEEb16xaFegInlNdo4y4XZcOZLaU59CU6EKjRQ9Y08a5A+0plak80mDTNOpccA4hDXXZ7Tw4O5G6fc/0qw1hKUjO6qB4fzWqTl6sn5iPKrWHMKffYaWSorWNCTsT0G0waI2pvfjdx9JVq6qx25nZ/hnw32LYuFJyKcQMieYQdQVf3jM+E09VIjapXH22GxixnpKlSpQ5EQfiQkh1k8ilST56mkPh+2l+fygn9v3rpXxLYlhDn5HBJ8D3f3pD4bEF09IrTpP/pzD188Srj9zCq9sVZmtesUK4hfzK068qI4Me4E0wVxWDL5y02/2anoa8onNShbmlsCJ+HMQnWrhbneqWFOkjvCDVlbwHOtWcJaG3mabluKr9oJidfWtyXQuTyHSvRkSZgg7a16EXjgjmE+FLNLjgS4+psHQaQT7iuiqtEtN9wDQok8yAtJMnyFLOD8GK7Vt65dQlKIIQkkqkbAmIHuab1lCwpKVJUII0IPlMbVzfiWpBsUo2QDzjtOq8L0u1CXTDf1gDi1JS6lUdxwQY220896M8B33aWiROrZU3HMBCiB9IofximbJC51SU7f3cwNVfhY9P2hPVecevd/VJrQ1q7qd3xgw9Z4j2tzKCroCfYVvwV3/ANOhSjqUSSevWq1yyVJWnqlQ9waGOXiVsItkq7/ZhS4/KkgxPIkxSnh5xb/PrK3jKzG/xVDf3iyVEyEJGpHlHMx7AUj4hxS86/kS1lSSAVZtQNjPL0mrC8PuLhxx0qDbLIySrmTroBMkDLz50Ox7ClM9ipYUftBIa7w31gqH4dNdzWt1AzFe5k0oFT+5lf4iW0rYTzWY08TGnvTjgbiWLO4fO61ZU+XIeApbxTHRn7MByEKTKw3nSMsFQJmRqOlGbjF7ZnD0i4yqSpcFJTmk6kaelWrwCA3aRaGKgTBphBb7RxYUo6gTIHl7UsYpjiWXMyT3p0Cd/XpRN7Bi8wh9EssuE5XEmRHKUQND18KSuIeH7i1VLyZSrZxOqFTtry5bgV5SjPtJ5+PeW6e0Dd/1+s69ZYx2yET8ii2rfYZkmuafENkIvF6fMAT56z+1NXDzZQ1bpUNSEaeGhM+QmlD4gXOe9cjYHSrVt5zIrXBi0EyQOppk4JRnxW3HJLqfZICeVLrQhQPjXTfhzwwldym5S7lW0uVNkbpMEKSQeZkbfhNGa5akYt/tIH3MHepOPvOxmpUqVy+yU3SVKlSo2zwMG8R2gdtXkHWW1R5hJI+oFcks2i20snQq1/5rruP3XZsLPMjKB4q7o/WuS8UXQSnKNzTemyfL9YaswEm37RUnlNWsGJCiOWtXWLbK0k8zqaFWruVz+dTT27cCIYcRozjp9KlUe38RUpfH0lsrE9m5kwEwI/Sm3hThxL6Vrd+SITB1mRr7D60sKygZpGvSukcHCLVGnzZj6aRR/E72qoyhwScTnvCtOl+oww4AMXL34frRq09InmnWPQ1twvghS1AvukpB2CY9jOntT8nYV466EgqUYAEk+A3rB/8AL6krtzz84m+fC9Nv3Yib8RsVLaA0nQGMxEzB5D0n2pT4ev129wHUqlsFIWJ0KFGCfMb0W4pu0up7fRTanMo8kqyz7UvWTSe0hCpQpJEdDv8AoDXQaWlU0+wj7/3li2TOgYriCXLNYSZScxT5FRpQw7iV6xSoshHfAEqBJ7u+UAjnOtZ2J7QoYSYABB8EgknXfmB614zYJu8SQ0E/cgpBA/IAJ9Y3PWaNtULhhkD+0CuQTxOmvcVqRYsurSgXDzebLrlSMslRB1gDWJ8JpH4MuHLi4cdbUZQhWdJ5gkCR/OlY/E27Jedy6AZWk+QjMB0GkUN+Hj+R9aCYDjflsUn+eVC01KrWXA7yCDgx3+2EW7rJ0l4LBjQgoykadCke9AuFeHnn1occW6VnNkS4olCe+rvpT+FOWIE7g0y/YSnvKchI1k7j2qfDjGjc3d1KsyGwlLeg+XWToNirMaqNy7iBjPeSxGwD45hBXDot0nI7J1nMhJBmc22vM86SMdwntg7b5cpP3jJ3TmB1HsSPWnnHbtZcPeyoSCVCE6nxJEgeUUqP3rT05XkBSO+CCJATvHoSPWkdNqbepuzlf2jP+XDVebvFrBXrgO29qXluNJbVLZRkS0cxkb97YGT+auottJctm2FAOqgzI0ABIT6xFC3FrAT3ELlI72UAkb6kb1glbxIgZB0TufM8vStGzFrhiIsBtr2Z4zNiW5cKo0TKU/uf1rk2LntLp09VmuocT4gLS3WqR2ikwnxURAMfWuV4akqVmPiT/P5tR6V25M9WMmar62yimjgvHFoWgoMOI0g7LTOqVemxodiDUtKMbfz+tArFwpUFDkauw6i4Muyg8T6ot3krSlaTKVAEHwIkVspS+HGKdqwpB3bVHuMxjwBJA8qba59xsYrFCuJIqVKlRKxY47X920Bzcn2E/tXJ8WBcuUI6kf1NdN4+ehTQPQn9a5pZib0E8if/ABNOacYBb6GMJgriHcRRCQBSheGHPKnPEB7RSfcNZ3dKNpj8w7Td2x8K8or/AGeP5FSp6iyvTPxNPDPCbqbhKnm0lsTmkpUNjXRnE5QAkAACIHIVrt1rSjREg8/rVlGo10Nc7rtU9zAtjA+sNotOlAIEwczZdBrQO/eIQoTuCfYTRO5fIX5CP5/OVBMT+dpJ/ESn1UIFG0FXnGffmWvbOcRDwc57ZzMqS3qEk6mVDX3NDmgnOlTZg6jLzkg1vRcJaVOkplDiNsydjHjzFFU4QgLStGbRUmRAHdJAnrp9K6kkDJiw44h2xYRbgt6BXYiVDcrdKifYIRQ/4YtRercOuVKo9VKBP0rJ67SVOJXupCSD4jMK0fDxzs7pYUQM8geYJI95oFnmqb6iSifMJ/EOzKu1UNic3j+Y/pFJ9oVJCHUfOn+RXSeKcLccIU2AoQUrE6wRuOsdK5++wbdwpUDlOxO01OmfyACeAwxBlfE+I7l0FKlkCIgaUQ+G+PptLqVnK2tOVR/Qn3NUrttCkyCKExNHKK6FfmeKAGNmKYo7iDyktSUleVA5QNcyp8p1onZcO/ZrW6WpSVrVlSggHoorHmAJorw1gxbt/u1IDkCc+gjefGR060R4bsy4oIMFtvOVGDlUtQyjLI1ABXSQI4qr4AP7QtliincTzEfhXj1VuhLLyO0bToDoVAdNehn3oxiHxHZA+5aXPjEfU0tceYB9muSEiEK1EbePlS2G6f2KeYoiAjMvYlijt05ndVPQcgOlXrIjKAOVUrS3B5+1ZqcyHoK8wHpEZTyy3id1laKeav2/5qjhltKSSNykD1PKtJUXnByH7c66NwpwK5cqQ84eyZQoZAZzrAA70cgeU9KFZYtSeYyhbHMdvh5hfZMKcJ1dWVDwTsPoAfWmusGWQhISkQlIAA6AaCs651rNzljFm5kqVKlEBzBxB+JboDjI/uk+xNIeCavkneCRTj8Ulf8AqGAdi2oesmlZq1yugjTT9q0K8dIfaMVAwhdq38BQzBrTOoq6VfdRII61bt2gy15amh7tq4EZxzJ9nHWpQf8AttPU/Sva90nkczpbjgyhIEJAqn9p8Pr/ALVT+1L6/Qf0q0F50eI3rnbKmHLRylkzia7+DlPWaD4raKcQAj50kKR/iBkD1iKLXXyo9a02/wAyfMU3p3KIGHtA2gbyJzPiPDQSXUH5jGUiFBXQjrRzDrrIw62pQlWQxz0kKjykU33uFtuXCVKQnRtZBgSVDX1MTQi0tWs4zBMpDiTpvmykEz/hNdDRf16lb5itnlJU+0E47YtodaU38pRlIOu4BBn/ADUvXzKm1IdbPPMk+I0/am84Yp4uJkd1IVr0Gg/alq6Q62TlV3T86CEqE8ymRp6bUZTzzPKY98P8TNXCEypKHNlIJ5+HhWeNcMm5EtlPKUq2O8QRsd/ekD7Eg5FxJcMCIGu2kbHxrxzEbhAUlu4dSUqgjOdB01pY0EHNZx94Q8jmDMaw1bC1IUCCCZB5dPMeNWeG8M7VaR1MUNxh5aljO4txQGpWoqInkCaP8Ch4Z3EoK0pIAj5s6tgnqdven/Ns57wVhKgzt2FYegtgKSCIgeXKs+wCO6AAPCk/g7jpLgIUMsGCDuk86YX+ImlERPmdKpjHB7xLB/KUOK+HUXaADopJMGJrkOP8MPWylBQlI2UOldw/tFOTNv4A/wA0oXiOJIdSUlsKGkyJ086lSRJW0qcDtODh9SdjWIQVanbma6be8K2zxlCS1p+Ez+s0Nxvh1u3bSohSmycqlcweU8tYOoirdURtbA0U8JMOBQGiSCARMx12rpNp8T3EQHEIIH5QR7amKRn8NZIJaW4nzOYeoig9yFIXkJzdCNf+KFZVXcfNLcY5n0Bw/wAb29yoN6tuHZKtj/hPP2FM9fM7bbrZStQUJGadiI1kRt5123gLiFdzb/eQXEGFECJHI+sVlarRivzL2lGrxyI11ilYNaluTWgOEUgTiVCZiN8Vkfe2p8x+tCr9ICk+Iol8UH5ctp6n96AYjejMnTlWpUc0qP53lqwQZeY7x22oZxLfQnIOdXsPuAQojlSZjl4S7E7Vamvc/wBoV3CiV8tSvO2FStKUynzOp4bjrN5lS0QCkd4QQoeh1ii6beEkDnzrh+C3brD6HkDVJ16EHQgx1BNdXwXixh/uk9mvorQeh2rmvEdA9XNWSv7RjTXBvV3hO+TASPP9qpmruInRO3P9qo0tp/wxL2+qZaOPsB1ZSAo5YOWV5VZQfPaOcxzodf24TeNEjOgKJUkDTLBTmPgCoGs8VWAgE/nQJ/LK0jN6TPpXuLh1t5vJqsmAdgZGubpNbmi/CwB2MUszu5PtMsWbNu52jeqVA+RSf12+lD3lJVb5FogyVJIH5jO42MmipYHZlC+6vMTlmUkED5fWapW1krKoyCkHLlJk9ZgbDWm8QXdYoPW6QSCVoG4KNp6lP9BVK9aUsrlSVkjXKQlRIIglJgn2podt0FCgrRY2naP60ATaSoIEE7D/AJqyuRDhucGDMMwl25eS0gErO8zoOqp29afeNLReH2LLDGpSrvKA1zqMzpzkwPACm7g7htFqyVEy65BPQDkBRlxhJMkA+dF6hyDFbm38e0+e8Nw6+YCnG2HwFJgw2ufAxE6b1rxzE3lNJafaWlyZKlpUklPIJSoactR0ruD3d0IqgrDE3TiGlJSoKVOomI19NJq41A6gyogTXhe80/D3A1rsmwow2ka8iTqTH0pia7BKltKQlKVQCqBmPdEEq3kftTW1apQ2EJACUiABSJxraLSkls5TprMba6nbaB6U5QinI+YtYxgN5K7Z9TKzInuq5KHKCd5EVp4wu+0tFMNQpZUnNGyRvKjsDoImrGMYgHLVtTjSgU7qJAIRHXeOnPbSk264hLw7FhGRP90So+QGw86zmr2uce00aUZgCeJWsMCbQCX3SSPwpMT+/tXl1cpbSSy2lHQpSAr1O5r04SttIW8sA/lKhPtVdu4SowKg5794yFAE2Xq+3UpTZORKAmSInYD33NNXwpvyi4LSjOZKk+qYKf8ASF0nuoSAVEyAtAUgaEp7s/0or8MU/wDrm4nRa9Dv/wBJ3eqXgGlvtPGdyUqK0OKrbvQzHLpLbZJMATPkN653BZgJVficw+I2IdpeITMZECR/igj6GgL15Kp/npVG7xL7RcOOH8ZkeXL6VUuH66KukKoX4EGbAMn6xy4cVmQ7/wBv70CxuzPakgGDVzgy6ntBP5f/AJf7Uau7LNv70Anp2mEwHWI/YmpTT/Zh/hqUXriD6Iiui47MlJ1Seo1HnWCnAeeh26jypo4k4fLZWpzxIUB3T/Q0uLsSnQDlPWr1WpYoZTKOjDiNXCPEa832Z05gdW1Hf/Cev+1OiGydhNcbcWU5HBoUnceFduw66C2G3QPmQlXuATWP4ogpw6D1fv8A9xrT+fIJ7Soi3S5KFiUqBBHoaq3iXFqFuue0SCW3E6SlPNYOxEjUbzV60dyLCjyNbLy2VcuS0S2oCAoRoPEEEEHT2FB095qs59JlnXK8d4t3L6zCXB3hsoaeHvV+wvm1ICFCFjTMOY5T4xVi7sghOV3uudVEwrbVJ2100G1BmX+xUpBQlaVmeitAB3T002rbDAjIi3cYxNV8nPmUnVIMHz/pWrhC1SbpGfYHQcyrcAexPkDWu8a76svaIBOxJE0e+GWFhVwt9YktjKmeRVufOBH/AHVIwWxLPwhM6IpjYeGvvWhVFCaDXbwAk6T0/arWsEXMTr8xgp9RWrbU7D9K9sibZ3tikqSO6Y0ieY67fWvbRMrHnPtrRgpBBBEil9IzNlj3l2+ITscQQ4JbVm6jmPMUs8d3ncIBSmASSrUTG0c+vrQbG7M28usqU2uR3kkwd/mB0UBJ3Fc14oxpy6uA2hZXBCU6/Mr8StNpVm0rRNpYYHErTT5st2E2fbH7txTYUeyTIUo7Dqogbnon/mrd3csWjZbtwVOxqo7+ao/QUXxC4t7S2DbKgp0p30OdZ3WfCZ02pN4Zwxdw93iQgypxfUCJAPUkgetDHI+kez8yozcKcUVOEqJ5k6CtuGolcA6da3cRrbCi0wnQGCeZPID9/StrlqLdmVH71adB086sTx95P0mm9UklSQdgdepG31py+EljmuS4rUobUeneWUgT6Zq59ZqEKKtgNf6U48OYu4wwrsyG1OkKddUJhPINhWkwdzI8KBqEPTKL7zxnXcVxdpgS4rU7JGqj5CuZ8fcRPvMKQm3LbZPzKWCsp8UjadeZoVcY+pSyizSpx1W7ipWr6/KNdhA8KqXvDb0dpcXICzoRqqAeW467RS9OjWshm7ymOMRVtEEq0rG4bgmj+D2YDpB3g/8AIrVjVqBMCnOqN+2CNWF57zTwrc5XSPzJ/TX+tdEtLlKkjXwrkTLxQ6kzzp1ZvymI1BpfV05IIlqLPaNnYo6D3qUA/tMdB71KS6TRneI849ah23ebUJCm1aeIBKfYgGuc4qMjbKxtsT6GupqbMwR6VyviFpSG3GFJIKFEpnmg809YOnrVNBV0xsB98/r/AAT17Z5i3e3IKSkQe8a6hwbfhVg0kKBUApKhOo7xifSK5Dl0o3wfiCmrlsCSlaglQ6zzrQ1ulF1WPg5/SK02lW+/E67h7UrE/LzmmdkBIgAAeFAogQNK8Cz1rn0rZjubj4mgadw4MYVrnQiR40LdwOHS9b5G1qSAoFIymNthI9KjF5AAI060Qauk/mH6frRVaypsiKskX7zAH3DqGQOsqPt41s4Ks0t/aYOzqQfJMx6a0yB0UF4YTkduEzp2kz1CgY/StHSahrHwTA2jyRkuPlPlQHEVCAOdHnvlPlQDEYgdaNrewgaOxmiw+cev6UXjSg2Hj7wa9f0NHFIGUEeRqNH6PzkOYLx6xU8yptKsqjsf551zIYKxh7rhc7ym2gROveXITHlFdbNIfG/Dy7pZU2pIzBKVZpHykmRpr09KY6q7tpMIg7E9ojcLWH26/QhS0oSDJBIBKBuEDmogHamjiG5atrZZYSE9qYZGxS2kHX2nXyoBj/D/AGJQplRSpAEEbyPxSPKavcMIF9fsNuQGmE5iD+LLEAA7nNlMdAaMpDYCy+7BLHtKfB+AZ21XD0hKVEDNpsApR180+9L2K34dfUrXJMJ8ht77+tO3FGJZbdLLYzOPuOd1IkwlUcucZfagrXBdyCl1SShUyE6TsPmkgbzpRqKzY09betaZ94rX7TluvK6hSDooJUmJnUGDuIrL+0Csy4o5eYn6V1Kwslvy3eN9o0ZHePfBmPuyNZn/AJpN4o+HdzarCm09qypXdWB8vg4Pw+e3jRraNneKV6lmM0W+MvZOztkBtHMgASR+ZWx351QWylXeffk9B3j6HUUw2/AL3ZlbriUwJygkmPMCKE3+HNtplME+NILZWThTNA9vNPbd1prKttxWXNBCoHKZ0rLGLmQaD3QBQlQ0mQfPWtK3CRrV+mCd0C9mMiVblJMGKN2D5U0mZlOlDMpiaIYQgqzDlp761dz5ftB1cPkS12yup969rz7Orp+lSg5ELl529l3KoHf18KRfiCtLhQUj7wKO3NMd4HwnLToF60g8U3obulhQ1UgBHv3gP9NZdA8+RG7V2jzRFf7OfxTzHKazwlha3kFvRQUCCdhB0qYrZLQolSSJ1ovwq4EIWvmNBWq7YTI5iIXzYMccN4kX2obuC2QVZQ4iR3uQWkzEnSZO9M9cFw96FkKnWQrr4H0MGuy8MYqh9hJScygAF9QaztXptmCPzmjpNRvGIWJqTWKlQK0ouZOiSRMTSODjMfxLQWeprzDrtTTxB1S7AB8QFaVioHlXkSBPIyPA0emwIQYtfT1FIEZu1MRQrFCARPT0iqjXEjaRkczdqBqlIkxyMdNqEYvxEyrUKO8eAPTzp+5RYvBmOAVJGJZwq4+9B11MGfHem7XL4TXNk4oCRHIjY044di4WnWq6Y4BUyXX3hRVCbtXePKNAP57+tW3ryNh/xQy5dG6lQT416+guciQrYGDA2JMJMlRjx8J/elW+WtpKLhvRbagU8pHMGORGnrTe8pJJ5/UGgmMJCULKhI/CPpp70IFq3EKgVo48E4TZOBF82g51zopWYIUdVhPSd6cMRaayFailIAmTXIvhvif2d827hhp+InZLgmI6SDB/wimLi7Gl9qbNDRdUlAVAOmcyUpV1AGUx/ere0w6g8szrwUbB5mocRs9opKB2SCIQ6pJUVK5FLcjQb/Nr4VvbxAuNw48opOhToEmPDLIHrWtOEtWyUO3ADl0EDs0EiEk8yEwAB08OutAn7zLJJnqep8KV8U1C8JWTmOeG6RrCWI4hTHcQQlhYGvd06fzSuT4ne5ljkClP6Qf0puvny4CnkaR7i1KVEKBhJI+sifQ0npExnPeOaypqwJYRblTaG0iVKMg+Fbb2zyCOlMuF2QZaDq4zrSMo/Knl5GKXsVfk/wA/nSiLYWYgdoEqAuT8QaswDRfBLeGSvqT7CB+oNBHDmISOse9Od8wGrdKByA+ok/U1a5sAL8wdK5OYN7VPWpQ/tR1FSvdMfMP1U+Z2lJ1pQxpjtrthKoUQHF8jtlAH+qf+2jqr9DiJRJCgCD9aWeIrsMraeCxnRmBROqkKEKjx+UielZenU7sfeM6m1CoPGJp4iSlSY0/fnSbZXAQpSeRNX8VzLJWw4lTZ3BUEqSeYUFkfSgj7JR80f5kn/wASa1Katq4JmfY2TkS8/aBRkaK5jr5VLF1xhWdpSkK20PLeCOY0GhrBpwhIzbRofCvEX0eIonPaVyAcjiOGGfEEkZXmsxHNECfMGAPSmWy4qtlxLiW1flWQn6nQ+lcvbu09BWtV0idU0udMhPAjK6xwOTmddXxHaifv2z5KCv0rQzxZaFWUPoB/vHL/AOVcoViUfKkCqT90XNAmdaovh6nvmSdew+J2y3ucjLlzIzvqDbZH/wBtOgg/4lLM+VWOI8PCW2bVEQrKk+Kl/MpU7kkkyetc4tuISi2aYeBHZqlO/wAsz+oNHMb4xQtbTrZVCVIUSUkbQIHU6Us+nsDcfP8AQdodCp5z7H9YV4xwplpafs7aUdnAOSBmA3zRuYnU868wu8juyPpSxxLxQFpcKZSpWYJzFJUZkD5SY3pCVeukglajHjTWl01hXLxTVuiFQPidyurtag4Gl5Q0kKWqMxlU5Ej/ACqq3cYYhNmhx9CVvuIClKUAYnUBIPywI2pD4JxAqsrlI1cC0LMnUjKoDffY04cQYlmtGFJV/wDSSOokAJI9waU1RsDbB8iG06K20/eUMRwQsWzbpcc7TLmykiEpOuWd5CdJ6igpuM4ObRMfMT08+VN/G19mSnTukaeR/TSuOXeLKIgiRt4e1H0wa4HMrdWqIrdsx3wVy3feTmdbSEbJUQFKOuxPSmy8JCytKwVKiVCM3dASJUNToBqa4mL1Kh8sVGcSKNApQPUEiKZ6Fq+hiIubaz6gDOtvGATJk7kmSfEk6k1TDWblPnSrg/Eikx2ozo5q/EPMGnW1uEuJCkKBSeYrMtreo+b9ZuUXVuuEla3ZE7R1iqFzhyXXs0dxuO06KVEhJ6wCD/3Uad7qVK8KDjE0ItkEEd/MonmSSf8AYelTTuJJ/KA1dgICwLxNipKjvpoPTQUqOPFRNFL64S4e9VB2ySoGDqK1alCqAZlW5PIMqsL+9bH99J+tPfGBhsHwpEQCOeoptRiCXmQk7xBqLx5lb4kU9iPmK3aq61KL/wBkp6mvanqJI6TSwMRdbEoWRHLcVi00HUEqV3zrmJrG4gTO1D13E6RA8KvtHtOdVndQMnAhPCMa7BJb7JtYK5JUDOwGnt9a6VaWbLjaCEISFJBIgSJHKuTtNtqUB3vTr61csbl9LqW21rIBAA3EevKlr6N/IOJqaPXdMlGBP9o04zgzYB7stj8o1T4gcx4b0h4jZdmrQgpJ0IrrSTBnpVHGsAtrlKjlLbh5o2J5SNvaDS9Gp2HDdpr21gjM5i7ZZYmdazZsgedH76ylopiHGtFDw5EDoR+9KxfKTqdutPoxccRdlCkH2l17BCRoaytLYNDcA9dz7VTVfLP4q9tnddathsYJnsoDkCH7W3QrUgqJ5nU0TThrZTqkny2+taMKvUoT3Uz6VfcxlUaJ+n9KRcvnAjIAEX8Qw1sAwkgeVALiyH4TTJiOLlWhoDcpGppulmA5i9208SrbuONk5FRO/j50ZtMXdLXZSSkTljaSSefietCQvrrVhn+7RLMN3EHWxTsYaU+7k1XJykSSSNt460tvnKSFAKHsavqW5y+tVXmlbkVFYAlrbC81ixC05kH0rXbsFRymvbUlBnl0oplEpWOdEZiOIMKG5xj5mu1bLa4UO6asi5cZXlS4pDajrEH9aI4rbgtJWKF36czKTzFLhg/eGI29ofYxdJTklazzIOv6VWOHLOgBKB+E6EeRofwvivZyCEgczEmfCabk4mhbZBB11BmPSguprbAEIr7hmKb2EBYPZqhad0K39KG2tg7mMp0A67+VMi79KEqlICpkETPTfehrOPSolcAa5RlnWI5eBNHVnxBWKoPxBNw2Qdj7VvZsHAkL1SDtWKsZJJASN94Pl128KIDGSlkpOQlREZRqIAEqPLQAR4UQhgO0GpBmn7O9+Y/SpWH9qnp+n9KlVw8L5P8AcZvuvlP850OqVKsZztPphXCNj6/tTLwx86/M17UoGo/CaG0H/wBojHWbdSpWT8TqLexipjP/ALtf/wCD/wCRpBxXf3/epUrX0fYfYRG78Oa7b5fetqd6lSmW94FfTGnANh50XvflqVKzLfxI8vpiviO/qaoOfKalSnE7CKv6pVrfZ7/zxqVKK3aRC9rsa0vbq9alSg+8Me0FPbmr9p8ifX9a9qUU9oNYed/9p6fvQV7/AKAqVKWr7H7wn/Bgyz3V5inJP/SR5V5Uomo9Urp+xgq+5+RoC5ufOpUolUtqO4+08G1Y1KlXgJnUqVKmT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4" name="AutoShape 8" descr="data:image/jpeg;base64,/9j/4AAQSkZJRgABAQAAAQABAAD/2wCEAAkGBxQTEhUUExQVFhUXFxoaFxgYFxgYGBwaHBgXGRgdFxwYHCggGB0lHBcUITEhJSksLi4uFx8zODMsNygtLiwBCgoKDg0OGxAQGywlICQsLC8sNDQsLDQsLCwsLywsLCwwLDQsLCwsLCwsLCwsLCwsLCwsLCwsLCwsLCwsLCwsLP/AABEIAOEA4QMBIgACEQEDEQH/xAAcAAACAgMBAQAAAAAAAAAAAAAFBgAEAgMHAQj/xABDEAABAwIEAwYDBwEHAwMFAAABAgMRAAQFEiExBkFREyJhcYGRBzKhFCNCUrHB8NEVYnKSouHxM4KyJDTCQ1Nzk7P/xAAaAQACAwEBAAAAAAAAAAAAAAADBAECBQYA/8QANBEAAgIBAwIFAgUCBgMAAAAAAQIAAxEEEiETMQUiMkFRYXEzgZGx8KHBBhRCUtHhFSM0/9oADAMBAAIRAxEAPwBz4u4jbtWyPndUIQ2Nz4noK4ViYISrNIKjIHTnRS/4gVc3q3ikjMMqEnlyAoditq665AHKPLz96y9NSKR9T3/n0mfqLzbaAeAO0q/aEqZiQVCieGYjCIHP6Gl93DVMkhX+1eNuFJkU2wU8dxBvSpHlMZ7p2QAkAqjU+Mc/WrXCfED7LoK1KKEoKQ3Oh6actQKXba/HPQ0Rw24Sgkqk6aedDdAUIxmBQ2UnK8Gde4Y4h+1tlRRkUlWUpmeQOnXejStdaWPh84z9nIQfvcxU4CNQVaJjwhNNC0HfrXOalAthAGJ1OmcvSrE5JE9QszW9CCa1W6ZnahnEONJYbVCoI3UArQ+0H3qlVTWMAsIxjCKlLeD8VsusIcCwoqkZE6qKgYiBtyM7a0Hx1d43dNuNuIC1oJUhQJQGx+HQ/MN56k03TorLbOn2PPf6QLMFGY+VKRbfj0iAptDhO/ZrIO06BxKU/wCqimF8eWTyigO9m5tkcGU+4JT9am7w7U1DLIcfTn9pUWKexjNUrBpxKhKSFDqCCPcVnSeJeSpUqVE9JUNSvDXp6e1KlSvT0lSvK9q4TMgtJXNOKL/tXjBkDQU+43ddkytQ3iB5nQVypapJpmlecw1C+88NV3FSazdVyrVTEYntSpUr0iVO0CkpWlCSJk9RG8RvWTlwkAqTEnf/AHoM1jKSClQIHVOh9etY3OJZyEtghA38fOnxVzgziOm8zxNztBrE8vCgKhBijaiCkdRQm6MqNHwAOIfTk8iS1RKh4UbtADuNjQ6zRCZjU0QZenQ1MFqDk8To3wzazuvr/AEoSD1PeJ9pT710TOOtcN4efDLgccccS0kzlSoiTHMDca/QV2HCnkPtJdbVKVDQ+pBB9Qaw9dUVfcO02/DbEarbnkS8u2B20qsvC0KnOMwPI7e1XWxAisqRHByJoEntK1th7TfyNoT4hIB/SgPFSYfZXG6HEfSf3pnpU4+cKUtqSYIDpH+QVo+Fsf8ANqT9f2MFZ6TOY8ROpbW4pOwJids0xy5T9KTHVZiSrUner+K3pUoo2SkxHUjrQ8V3yggTN98y/hmN3FuZZfcR4TKf8qpFN2EfFe7agPJbfHUgoWfUd3/TSEalL3aKi71oD+XP6y62MvYztWHfFy0XHbNuNE+Sx7wKcMKx+2uRLLyF9QFCR518yg1EGCFCQRsQSCPIjUVk3/4eob8Mlf6iGXUn3E+rK9NfN9jxnfsj7u6cjovK7/8A0CqZbH4u3SYDrTTg5kApV6QQKyrf8P6lfSQfzxDDUIZ2upSVwf8AENu+e7ENLbXlJ1IIMAk7bbU61lW02adtlgwYTIbkSVKk1KgGVinx7dQlCB+IyaQO01mm3j5375I5BP8AvSa2uRIpmoeSO18LM68r1Irw0SXkqV7XlenonBhbg7oGWfAUUt7cJSBAnnS/a4p2ZnUg7imDD75tw/Mdp2rYZSoyZxmpS0DtxM1t6QIoe5hsqknSizsT3ZjxrWsTVQYqljIeIOcVAmvELkSKuPNDLFD7VoydwOQqYdSGUmGbJzMMpjKd5/bxrqvw7UEWSI0ClOEf/sWP2rmOCWedYQIM9TA5V2GxaShtKUmQkR7Vk+JWhcIO55mn4RQWZrPYcQw0udRWdU7dR5VaQmKygczZYYmVIvxXWA0wSQBnVqTHIdazxHjbsMQ+zuwGSAAqNQrQyTPj9KC/HNwFi1IMguLgjb5BWr4XUy6yrPv/AMGBuB2GcluHpUpXUkx5maYeG8DQ4w5cOgqSDCE5soJzAEqjXTp40qE0+tkM4YzJgqJc5mQQfDTUp967pz7CIYCjmB8TxJCDlQxbyNyWUHyGo186BXj5WrNlQnwQkIHsKwdeknqda1KM1YACeUTNLhr3ta116OdWlsCZh2s60Vm2a9IZZ0r4JWOa6edI0QiAf7x0I9jXaK5z8FlNi1WApPaLWpRT+KAcoJ9q6MK4Dxi3qat/px+keqGEElSpUNZmYSc34/URcKI/IP8AxFJdi/qQadviQ199PVv/AGrnNsklQSNyYrV04BrhweBGRGiZqu4qATVq7hCQDyAFU3FS0Vc6qOYUwZ21StVSm8CD5ig8nSep08q8tXSFCDBq8G1LiUggCIE6e21bG8NjlHqa0+oAMTCe1AMEwnYvqUmPHer9unKDzJ59OtVLVeQARpRX7YlMJHmrbzIpZyfYTGs9Rx2ge8ugUmDqCJHrrWq1uZnSK0O2qlLJAMEnXlvRuxsQ2QmCtxUQmOpA19SPevFsQ+xQAo5Jhrg7hdVy6lxSuzaQZIB76jyA6DxrrrrCQJTtXPbZ5dik5znEhSo/CCAIHgIp3srvtG0qBkESPI7fSKwNe1hs8w49p0ui0/SqHz7wnbJEaV6++lAlR3MAcyegqtbLg15Zp7R1Th2T3EDodMx8/lE9J60HT19RwohLPLkmJnH+BMF1LziCSsc1QJHkOhTSfxJbqfaQwVFIaJLYOokiDJ6V0T4gqzsoAHeDgCevOf0H0pfPDFwtIJKZ6Hf1NdAAaiNn+ntBI+5cNOOKZyqIWCIMEc6aeH0qulNspSFFCYQFkwEgazlge4rHjOxS2tKo7x0WOUjTSmj4d4YSpCIgZc61AQSPyk7wOnl0pl9S7rkkwxrRFyBKd7w4tKSVZYBjuo09CTJoHe8Hu/MgFQiYKYNdieu2M3fOiZAB+XTnV+1xppfyFsxQeV7NBreT/pnzStoAkEEEb16xaFegInlNdo4y4XZcOZLaU59CU6EKjRQ9Y08a5A+0plak80mDTNOpccA4hDXXZ7Tw4O5G6fc/0qw1hKUjO6qB4fzWqTl6sn5iPKrWHMKffYaWSorWNCTsT0G0waI2pvfjdx9JVq6qx25nZ/hnw32LYuFJyKcQMieYQdQVf3jM+E09VIjapXH22GxixnpKlSpQ5EQfiQkh1k8ilST56mkPh+2l+fygn9v3rpXxLYlhDn5HBJ8D3f3pD4bEF09IrTpP/pzD188Srj9zCq9sVZmtesUK4hfzK068qI4Me4E0wVxWDL5y02/2anoa8onNShbmlsCJ+HMQnWrhbneqWFOkjvCDVlbwHOtWcJaG3mabluKr9oJidfWtyXQuTyHSvRkSZgg7a16EXjgjmE+FLNLjgS4+psHQaQT7iuiqtEtN9wDQok8yAtJMnyFLOD8GK7Vt65dQlKIIQkkqkbAmIHuab1lCwpKVJUII0IPlMbVzfiWpBsUo2QDzjtOq8L0u1CXTDf1gDi1JS6lUdxwQY220896M8B33aWiROrZU3HMBCiB9IofximbJC51SU7f3cwNVfhY9P2hPVecevd/VJrQ1q7qd3xgw9Z4j2tzKCroCfYVvwV3/ANOhSjqUSSevWq1yyVJWnqlQ9waGOXiVsItkq7/ZhS4/KkgxPIkxSnh5xb/PrK3jKzG/xVDf3iyVEyEJGpHlHMx7AUj4hxS86/kS1lSSAVZtQNjPL0mrC8PuLhxx0qDbLIySrmTroBMkDLz50Ox7ClM9ipYUftBIa7w31gqH4dNdzWt1AzFe5k0oFT+5lf4iW0rYTzWY08TGnvTjgbiWLO4fO61ZU+XIeApbxTHRn7MByEKTKw3nSMsFQJmRqOlGbjF7ZnD0i4yqSpcFJTmk6kaelWrwCA3aRaGKgTBphBb7RxYUo6gTIHl7UsYpjiWXMyT3p0Cd/XpRN7Bi8wh9EssuE5XEmRHKUQND18KSuIeH7i1VLyZSrZxOqFTtry5bgV5SjPtJ5+PeW6e0Dd/1+s69ZYx2yET8ii2rfYZkmuafENkIvF6fMAT56z+1NXDzZQ1bpUNSEaeGhM+QmlD4gXOe9cjYHSrVt5zIrXBi0EyQOppk4JRnxW3HJLqfZICeVLrQhQPjXTfhzwwldym5S7lW0uVNkbpMEKSQeZkbfhNGa5akYt/tIH3MHepOPvOxmpUqVy+yU3SVKlSo2zwMG8R2gdtXkHWW1R5hJI+oFcks2i20snQq1/5rruP3XZsLPMjKB4q7o/WuS8UXQSnKNzTemyfL9YaswEm37RUnlNWsGJCiOWtXWLbK0k8zqaFWruVz+dTT27cCIYcRozjp9KlUe38RUpfH0lsrE9m5kwEwI/Sm3hThxL6Vrd+SITB1mRr7D60sKygZpGvSukcHCLVGnzZj6aRR/E72qoyhwScTnvCtOl+oww4AMXL34frRq09InmnWPQ1twvghS1AvukpB2CY9jOntT8nYV466EgqUYAEk+A3rB/8AL6krtzz84m+fC9Nv3Yib8RsVLaA0nQGMxEzB5D0n2pT4ev129wHUqlsFIWJ0KFGCfMb0W4pu0up7fRTanMo8kqyz7UvWTSe0hCpQpJEdDv8AoDXQaWlU0+wj7/3li2TOgYriCXLNYSZScxT5FRpQw7iV6xSoshHfAEqBJ7u+UAjnOtZ2J7QoYSYABB8EgknXfmB614zYJu8SQ0E/cgpBA/IAJ9Y3PWaNtULhhkD+0CuQTxOmvcVqRYsurSgXDzebLrlSMslRB1gDWJ8JpH4MuHLi4cdbUZQhWdJ5gkCR/OlY/E27Jedy6AZWk+QjMB0GkUN+Hj+R9aCYDjflsUn+eVC01KrWXA7yCDgx3+2EW7rJ0l4LBjQgoykadCke9AuFeHnn1occW6VnNkS4olCe+rvpT+FOWIE7g0y/YSnvKchI1k7j2qfDjGjc3d1KsyGwlLeg+XWToNirMaqNy7iBjPeSxGwD45hBXDot0nI7J1nMhJBmc22vM86SMdwntg7b5cpP3jJ3TmB1HsSPWnnHbtZcPeyoSCVCE6nxJEgeUUqP3rT05XkBSO+CCJATvHoSPWkdNqbepuzlf2jP+XDVebvFrBXrgO29qXluNJbVLZRkS0cxkb97YGT+auottJctm2FAOqgzI0ABIT6xFC3FrAT3ELlI72UAkb6kb1glbxIgZB0TufM8vStGzFrhiIsBtr2Z4zNiW5cKo0TKU/uf1rk2LntLp09VmuocT4gLS3WqR2ikwnxURAMfWuV4akqVmPiT/P5tR6V25M9WMmar62yimjgvHFoWgoMOI0g7LTOqVemxodiDUtKMbfz+tArFwpUFDkauw6i4Muyg8T6ot3krSlaTKVAEHwIkVspS+HGKdqwpB3bVHuMxjwBJA8qba59xsYrFCuJIqVKlRKxY47X920Bzcn2E/tXJ8WBcuUI6kf1NdN4+ehTQPQn9a5pZib0E8if/ABNOacYBb6GMJgriHcRRCQBSheGHPKnPEB7RSfcNZ3dKNpj8w7Td2x8K8or/AGeP5FSp6iyvTPxNPDPCbqbhKnm0lsTmkpUNjXRnE5QAkAACIHIVrt1rSjREg8/rVlGo10Nc7rtU9zAtjA+sNotOlAIEwczZdBrQO/eIQoTuCfYTRO5fIX5CP5/OVBMT+dpJ/ESn1UIFG0FXnGffmWvbOcRDwc57ZzMqS3qEk6mVDX3NDmgnOlTZg6jLzkg1vRcJaVOkplDiNsydjHjzFFU4QgLStGbRUmRAHdJAnrp9K6kkDJiw44h2xYRbgt6BXYiVDcrdKifYIRQ/4YtRercOuVKo9VKBP0rJ67SVOJXupCSD4jMK0fDxzs7pYUQM8geYJI95oFnmqb6iSifMJ/EOzKu1UNic3j+Y/pFJ9oVJCHUfOn+RXSeKcLccIU2AoQUrE6wRuOsdK5++wbdwpUDlOxO01OmfyACeAwxBlfE+I7l0FKlkCIgaUQ+G+PptLqVnK2tOVR/Qn3NUrttCkyCKExNHKK6FfmeKAGNmKYo7iDyktSUleVA5QNcyp8p1onZcO/ZrW6WpSVrVlSggHoorHmAJorw1gxbt/u1IDkCc+gjefGR060R4bsy4oIMFtvOVGDlUtQyjLI1ABXSQI4qr4AP7QtliincTzEfhXj1VuhLLyO0bToDoVAdNehn3oxiHxHZA+5aXPjEfU0tceYB9muSEiEK1EbePlS2G6f2KeYoiAjMvYlijt05ndVPQcgOlXrIjKAOVUrS3B5+1ZqcyHoK8wHpEZTyy3id1laKeav2/5qjhltKSSNykD1PKtJUXnByH7c66NwpwK5cqQ84eyZQoZAZzrAA70cgeU9KFZYtSeYyhbHMdvh5hfZMKcJ1dWVDwTsPoAfWmusGWQhISkQlIAA6AaCs651rNzljFm5kqVKlEBzBxB+JboDjI/uk+xNIeCavkneCRTj8Ulf8AqGAdi2oesmlZq1yugjTT9q0K8dIfaMVAwhdq38BQzBrTOoq6VfdRII61bt2gy15amh7tq4EZxzJ9nHWpQf8AttPU/Sva90nkczpbjgyhIEJAqn9p8Pr/ALVT+1L6/Qf0q0F50eI3rnbKmHLRylkzia7+DlPWaD4raKcQAj50kKR/iBkD1iKLXXyo9a02/wAyfMU3p3KIGHtA2gbyJzPiPDQSXUH5jGUiFBXQjrRzDrrIw62pQlWQxz0kKjykU33uFtuXCVKQnRtZBgSVDX1MTQi0tWs4zBMpDiTpvmykEz/hNdDRf16lb5itnlJU+0E47YtodaU38pRlIOu4BBn/ADUvXzKm1IdbPPMk+I0/am84Yp4uJkd1IVr0Gg/alq6Q62TlV3T86CEqE8ymRp6bUZTzzPKY98P8TNXCEypKHNlIJ5+HhWeNcMm5EtlPKUq2O8QRsd/ekD7Eg5FxJcMCIGu2kbHxrxzEbhAUlu4dSUqgjOdB01pY0EHNZx94Q8jmDMaw1bC1IUCCCZB5dPMeNWeG8M7VaR1MUNxh5aljO4txQGpWoqInkCaP8Ch4Z3EoK0pIAj5s6tgnqdven/Ns57wVhKgzt2FYegtgKSCIgeXKs+wCO6AAPCk/g7jpLgIUMsGCDuk86YX+ImlERPmdKpjHB7xLB/KUOK+HUXaADopJMGJrkOP8MPWylBQlI2UOldw/tFOTNv4A/wA0oXiOJIdSUlsKGkyJ086lSRJW0qcDtODh9SdjWIQVanbma6be8K2zxlCS1p+Ez+s0Nxvh1u3bSohSmycqlcweU8tYOoirdURtbA0U8JMOBQGiSCARMx12rpNp8T3EQHEIIH5QR7amKRn8NZIJaW4nzOYeoig9yFIXkJzdCNf+KFZVXcfNLcY5n0Bw/wAb29yoN6tuHZKtj/hPP2FM9fM7bbrZStQUJGadiI1kRt5123gLiFdzb/eQXEGFECJHI+sVlarRivzL2lGrxyI11ilYNaluTWgOEUgTiVCZiN8Vkfe2p8x+tCr9ICk+Iol8UH5ctp6n96AYjejMnTlWpUc0qP53lqwQZeY7x22oZxLfQnIOdXsPuAQojlSZjl4S7E7Vamvc/wBoV3CiV8tSvO2FStKUynzOp4bjrN5lS0QCkd4QQoeh1ii6beEkDnzrh+C3brD6HkDVJ16EHQgx1BNdXwXixh/uk9mvorQeh2rmvEdA9XNWSv7RjTXBvV3hO+TASPP9qpmruInRO3P9qo0tp/wxL2+qZaOPsB1ZSAo5YOWV5VZQfPaOcxzodf24TeNEjOgKJUkDTLBTmPgCoGs8VWAgE/nQJ/LK0jN6TPpXuLh1t5vJqsmAdgZGubpNbmi/CwB2MUszu5PtMsWbNu52jeqVA+RSf12+lD3lJVb5FogyVJIH5jO42MmipYHZlC+6vMTlmUkED5fWapW1krKoyCkHLlJk9ZgbDWm8QXdYoPW6QSCVoG4KNp6lP9BVK9aUsrlSVkjXKQlRIIglJgn2podt0FCgrRY2naP60ATaSoIEE7D/AJqyuRDhucGDMMwl25eS0gErO8zoOqp29afeNLReH2LLDGpSrvKA1zqMzpzkwPACm7g7htFqyVEy65BPQDkBRlxhJMkA+dF6hyDFbm38e0+e8Nw6+YCnG2HwFJgw2ufAxE6b1rxzE3lNJafaWlyZKlpUklPIJSoactR0ruD3d0IqgrDE3TiGlJSoKVOomI19NJq41A6gyogTXhe80/D3A1rsmwow2ka8iTqTH0pia7BKltKQlKVQCqBmPdEEq3kftTW1apQ2EJACUiABSJxraLSkls5TprMba6nbaB6U5QinI+YtYxgN5K7Z9TKzInuq5KHKCd5EVp4wu+0tFMNQpZUnNGyRvKjsDoImrGMYgHLVtTjSgU7qJAIRHXeOnPbSk264hLw7FhGRP90So+QGw86zmr2uce00aUZgCeJWsMCbQCX3SSPwpMT+/tXl1cpbSSy2lHQpSAr1O5r04SttIW8sA/lKhPtVdu4SowKg5794yFAE2Xq+3UpTZORKAmSInYD33NNXwpvyi4LSjOZKk+qYKf8ASF0nuoSAVEyAtAUgaEp7s/0or8MU/wDrm4nRa9Dv/wBJ3eqXgGlvtPGdyUqK0OKrbvQzHLpLbZJMATPkN653BZgJVficw+I2IdpeITMZECR/igj6GgL15Kp/npVG7xL7RcOOH8ZkeXL6VUuH66KukKoX4EGbAMn6xy4cVmQ7/wBv70CxuzPakgGDVzgy6ntBP5f/AJf7Uau7LNv70Anp2mEwHWI/YmpTT/Zh/hqUXriD6Iiui47MlJ1Seo1HnWCnAeeh26jypo4k4fLZWpzxIUB3T/Q0uLsSnQDlPWr1WpYoZTKOjDiNXCPEa832Z05gdW1Hf/Cev+1OiGydhNcbcWU5HBoUnceFduw66C2G3QPmQlXuATWP4ogpw6D1fv8A9xrT+fIJ7Soi3S5KFiUqBBHoaq3iXFqFuue0SCW3E6SlPNYOxEjUbzV60dyLCjyNbLy2VcuS0S2oCAoRoPEEEEHT2FB095qs59JlnXK8d4t3L6zCXB3hsoaeHvV+wvm1ICFCFjTMOY5T4xVi7sghOV3uudVEwrbVJ2100G1BmX+xUpBQlaVmeitAB3T002rbDAjIi3cYxNV8nPmUnVIMHz/pWrhC1SbpGfYHQcyrcAexPkDWu8a76svaIBOxJE0e+GWFhVwt9YktjKmeRVufOBH/AHVIwWxLPwhM6IpjYeGvvWhVFCaDXbwAk6T0/arWsEXMTr8xgp9RWrbU7D9K9sibZ3tikqSO6Y0ieY67fWvbRMrHnPtrRgpBBBEil9IzNlj3l2+ITscQQ4JbVm6jmPMUs8d3ncIBSmASSrUTG0c+vrQbG7M28usqU2uR3kkwd/mB0UBJ3Fc14oxpy6uA2hZXBCU6/Mr8StNpVm0rRNpYYHErTT5st2E2fbH7txTYUeyTIUo7Dqogbnon/mrd3csWjZbtwVOxqo7+ao/QUXxC4t7S2DbKgp0p30OdZ3WfCZ02pN4Zwxdw93iQgypxfUCJAPUkgetDHI+kez8yozcKcUVOEqJ5k6CtuGolcA6da3cRrbCi0wnQGCeZPID9/StrlqLdmVH71adB086sTx95P0mm9UklSQdgdepG31py+EljmuS4rUobUeneWUgT6Zq59ZqEKKtgNf6U48OYu4wwrsyG1OkKddUJhPINhWkwdzI8KBqEPTKL7zxnXcVxdpgS4rU7JGqj5CuZ8fcRPvMKQm3LbZPzKWCsp8UjadeZoVcY+pSyizSpx1W7ipWr6/KNdhA8KqXvDb0dpcXICzoRqqAeW467RS9OjWshm7ymOMRVtEEq0rG4bgmj+D2YDpB3g/8AIrVjVqBMCnOqN+2CNWF57zTwrc5XSPzJ/TX+tdEtLlKkjXwrkTLxQ6kzzp1ZvymI1BpfV05IIlqLPaNnYo6D3qUA/tMdB71KS6TRneI849ah23ebUJCm1aeIBKfYgGuc4qMjbKxtsT6GupqbMwR6VyviFpSG3GFJIKFEpnmg809YOnrVNBV0xsB98/r/AAT17Z5i3e3IKSkQe8a6hwbfhVg0kKBUApKhOo7xifSK5Dl0o3wfiCmrlsCSlaglQ6zzrQ1ulF1WPg5/SK02lW+/E67h7UrE/LzmmdkBIgAAeFAogQNK8Cz1rn0rZjubj4mgadw4MYVrnQiR40LdwOHS9b5G1qSAoFIymNthI9KjF5AAI060Qauk/mH6frRVaypsiKskX7zAH3DqGQOsqPt41s4Ks0t/aYOzqQfJMx6a0yB0UF4YTkduEzp2kz1CgY/StHSahrHwTA2jyRkuPlPlQHEVCAOdHnvlPlQDEYgdaNrewgaOxmiw+cev6UXjSg2Hj7wa9f0NHFIGUEeRqNH6PzkOYLx6xU8yptKsqjsf551zIYKxh7rhc7ym2gROveXITHlFdbNIfG/Dy7pZU2pIzBKVZpHykmRpr09KY6q7tpMIg7E9ojcLWH26/QhS0oSDJBIBKBuEDmogHamjiG5atrZZYSE9qYZGxS2kHX2nXyoBj/D/AGJQplRSpAEEbyPxSPKavcMIF9fsNuQGmE5iD+LLEAA7nNlMdAaMpDYCy+7BLHtKfB+AZ21XD0hKVEDNpsApR180+9L2K34dfUrXJMJ8ht77+tO3FGJZbdLLYzOPuOd1IkwlUcucZfagrXBdyCl1SShUyE6TsPmkgbzpRqKzY09betaZ94rX7TluvK6hSDooJUmJnUGDuIrL+0Csy4o5eYn6V1Kwslvy3eN9o0ZHePfBmPuyNZn/AJpN4o+HdzarCm09qypXdWB8vg4Pw+e3jRraNneKV6lmM0W+MvZOztkBtHMgASR+ZWx351QWylXeffk9B3j6HUUw2/AL3ZlbriUwJygkmPMCKE3+HNtplME+NILZWThTNA9vNPbd1prKttxWXNBCoHKZ0rLGLmQaD3QBQlQ0mQfPWtK3CRrV+mCd0C9mMiVblJMGKN2D5U0mZlOlDMpiaIYQgqzDlp761dz5ftB1cPkS12yup969rz7Orp+lSg5ELl529l3KoHf18KRfiCtLhQUj7wKO3NMd4HwnLToF60g8U3obulhQ1UgBHv3gP9NZdA8+RG7V2jzRFf7OfxTzHKazwlha3kFvRQUCCdhB0qYrZLQolSSJ1ovwq4EIWvmNBWq7YTI5iIXzYMccN4kX2obuC2QVZQ4iR3uQWkzEnSZO9M9cFw96FkKnWQrr4H0MGuy8MYqh9hJScygAF9QaztXptmCPzmjpNRvGIWJqTWKlQK0ouZOiSRMTSODjMfxLQWeprzDrtTTxB1S7AB8QFaVioHlXkSBPIyPA0emwIQYtfT1FIEZu1MRQrFCARPT0iqjXEjaRkczdqBqlIkxyMdNqEYvxEyrUKO8eAPTzp+5RYvBmOAVJGJZwq4+9B11MGfHem7XL4TXNk4oCRHIjY044di4WnWq6Y4BUyXX3hRVCbtXePKNAP57+tW3ryNh/xQy5dG6lQT416+guciQrYGDA2JMJMlRjx8J/elW+WtpKLhvRbagU8pHMGORGnrTe8pJJ5/UGgmMJCULKhI/CPpp70IFq3EKgVo48E4TZOBF82g51zopWYIUdVhPSd6cMRaayFailIAmTXIvhvif2d827hhp+InZLgmI6SDB/wimLi7Gl9qbNDRdUlAVAOmcyUpV1AGUx/ere0w6g8szrwUbB5mocRs9opKB2SCIQ6pJUVK5FLcjQb/Nr4VvbxAuNw48opOhToEmPDLIHrWtOEtWyUO3ADl0EDs0EiEk8yEwAB08OutAn7zLJJnqep8KV8U1C8JWTmOeG6RrCWI4hTHcQQlhYGvd06fzSuT4ne5ljkClP6Qf0puvny4CnkaR7i1KVEKBhJI+sifQ0npExnPeOaypqwJYRblTaG0iVKMg+Fbb2zyCOlMuF2QZaDq4zrSMo/Knl5GKXsVfk/wA/nSiLYWYgdoEqAuT8QaswDRfBLeGSvqT7CB+oNBHDmISOse9Od8wGrdKByA+ok/U1a5sAL8wdK5OYN7VPWpQ/tR1FSvdMfMP1U+Z2lJ1pQxpjtrthKoUQHF8jtlAH+qf+2jqr9DiJRJCgCD9aWeIrsMraeCxnRmBROqkKEKjx+UielZenU7sfeM6m1CoPGJp4iSlSY0/fnSbZXAQpSeRNX8VzLJWw4lTZ3BUEqSeYUFkfSgj7JR80f5kn/wASa1Katq4JmfY2TkS8/aBRkaK5jr5VLF1xhWdpSkK20PLeCOY0GhrBpwhIzbRofCvEX0eIonPaVyAcjiOGGfEEkZXmsxHNECfMGAPSmWy4qtlxLiW1flWQn6nQ+lcvbu09BWtV0idU0udMhPAjK6xwOTmddXxHaifv2z5KCv0rQzxZaFWUPoB/vHL/AOVcoViUfKkCqT90XNAmdaovh6nvmSdew+J2y3ucjLlzIzvqDbZH/wBtOgg/4lLM+VWOI8PCW2bVEQrKk+Kl/MpU7kkkyetc4tuISi2aYeBHZqlO/wAsz+oNHMb4xQtbTrZVCVIUSUkbQIHU6Us+nsDcfP8AQdodCp5z7H9YV4xwplpafs7aUdnAOSBmA3zRuYnU868wu8juyPpSxxLxQFpcKZSpWYJzFJUZkD5SY3pCVeukglajHjTWl01hXLxTVuiFQPidyurtag4Gl5Q0kKWqMxlU5Ej/ACqq3cYYhNmhx9CVvuIClKUAYnUBIPywI2pD4JxAqsrlI1cC0LMnUjKoDffY04cQYlmtGFJV/wDSSOokAJI9waU1RsDbB8iG06K20/eUMRwQsWzbpcc7TLmykiEpOuWd5CdJ6igpuM4ObRMfMT08+VN/G19mSnTukaeR/TSuOXeLKIgiRt4e1H0wa4HMrdWqIrdsx3wVy3feTmdbSEbJUQFKOuxPSmy8JCytKwVKiVCM3dASJUNToBqa4mL1Kh8sVGcSKNApQPUEiKZ6Fq+hiIubaz6gDOtvGATJk7kmSfEk6k1TDWblPnSrg/Eikx2ozo5q/EPMGnW1uEuJCkKBSeYrMtreo+b9ZuUXVuuEla3ZE7R1iqFzhyXXs0dxuO06KVEhJ6wCD/3Uad7qVK8KDjE0ItkEEd/MonmSSf8AYelTTuJJ/KA1dgICwLxNipKjvpoPTQUqOPFRNFL64S4e9VB2ySoGDqK1alCqAZlW5PIMqsL+9bH99J+tPfGBhsHwpEQCOeoptRiCXmQk7xBqLx5lb4kU9iPmK3aq61KL/wBkp6mvanqJI6TSwMRdbEoWRHLcVi00HUEqV3zrmJrG4gTO1D13E6RA8KvtHtOdVndQMnAhPCMa7BJb7JtYK5JUDOwGnt9a6VaWbLjaCEISFJBIgSJHKuTtNtqUB3vTr61csbl9LqW21rIBAA3EevKlr6N/IOJqaPXdMlGBP9o04zgzYB7stj8o1T4gcx4b0h4jZdmrQgpJ0IrrSTBnpVHGsAtrlKjlLbh5o2J5SNvaDS9Gp2HDdpr21gjM5i7ZZYmdazZsgedH76ylopiHGtFDw5EDoR+9KxfKTqdutPoxccRdlCkH2l17BCRoaytLYNDcA9dz7VTVfLP4q9tnddathsYJnsoDkCH7W3QrUgqJ5nU0TThrZTqkny2+taMKvUoT3Uz6VfcxlUaJ+n9KRcvnAjIAEX8Qw1sAwkgeVALiyH4TTJiOLlWhoDcpGppulmA5i9208SrbuONk5FRO/j50ZtMXdLXZSSkTljaSSefietCQvrrVhn+7RLMN3EHWxTsYaU+7k1XJykSSSNt460tvnKSFAKHsavqW5y+tVXmlbkVFYAlrbC81ixC05kH0rXbsFRymvbUlBnl0oplEpWOdEZiOIMKG5xj5mu1bLa4UO6asi5cZXlS4pDajrEH9aI4rbgtJWKF36czKTzFLhg/eGI29ofYxdJTklazzIOv6VWOHLOgBKB+E6EeRofwvivZyCEgczEmfCabk4mhbZBB11BmPSguprbAEIr7hmKb2EBYPZqhad0K39KG2tg7mMp0A67+VMi79KEqlICpkETPTfehrOPSolcAa5RlnWI5eBNHVnxBWKoPxBNw2Qdj7VvZsHAkL1SDtWKsZJJASN94Pl128KIDGSlkpOQlREZRqIAEqPLQAR4UQhgO0GpBmn7O9+Y/SpWH9qnp+n9KlVw8L5P8AcZvuvlP850OqVKsZztPphXCNj6/tTLwx86/M17UoGo/CaG0H/wBojHWbdSpWT8TqLexipjP/ALtf/wCD/wCRpBxXf3/epUrX0fYfYRG78Oa7b5fetqd6lSmW94FfTGnANh50XvflqVKzLfxI8vpiviO/qaoOfKalSnE7CKv6pVrfZ7/zxqVKK3aRC9rsa0vbq9alSg+8Me0FPbmr9p8ifX9a9qUU9oNYed/9p6fvQV7/AKAqVKWr7H7wn/Bgyz3V5inJP/SR5V5Uomo9Urp+xgq+5+RoC5ufOpUolUtqO4+08G1Y1KlXgJnUqVKmT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8" name="AutoShape 12" descr="data:image/jpeg;base64,/9j/4AAQSkZJRgABAQAAAQABAAD/2wCEAAkGBxQTEhUUExQVFhUXFxoaFxgYFxgYGBwaHBgXGRgdFxwYHCggGB0lHBcUITEhJSksLi4uFx8zODMsNygtLiwBCgoKDg0OGxAQGywlICQsLC8sNDQsLDQsLCwsLywsLCwwLDQsLCwsLCwsLCwsLCwsLCwsLCwsLCwsLCwsLCwsLP/AABEIAOEA4QMBIgACEQEDEQH/xAAcAAACAgMBAQAAAAAAAAAAAAAFBgAEAgMHAQj/xABDEAABAwIEAwYDBwEHAwMFAAABAgMRAAQFEiExBkFREyJhcYGRBzKhFCNCUrHB8NEVYnKSouHxM4KyJDTCQ1Nzk7P/xAAaAQACAwEBAAAAAAAAAAAAAAADBAECBQYA/8QANBEAAgIBAwIFAgUCBgMAAAAAAQIAAxEEEiETMQUiMkFRYXEzgZGx8KHBBhRCUtHhFSM0/9oADAMBAAIRAxEAPwBz4u4jbtWyPndUIQ2Nz4noK4ViYISrNIKjIHTnRS/4gVc3q3ikjMMqEnlyAoditq665AHKPLz96y9NSKR9T3/n0mfqLzbaAeAO0q/aEqZiQVCieGYjCIHP6Gl93DVMkhX+1eNuFJkU2wU8dxBvSpHlMZ7p2QAkAqjU+Mc/WrXCfED7LoK1KKEoKQ3Oh6actQKXba/HPQ0Rw24Sgkqk6aedDdAUIxmBQ2UnK8Gde4Y4h+1tlRRkUlWUpmeQOnXejStdaWPh84z9nIQfvcxU4CNQVaJjwhNNC0HfrXOalAthAGJ1OmcvSrE5JE9QszW9CCa1W6ZnahnEONJYbVCoI3UArQ+0H3qlVTWMAsIxjCKlLeD8VsusIcCwoqkZE6qKgYiBtyM7a0Hx1d43dNuNuIC1oJUhQJQGx+HQ/MN56k03TorLbOn2PPf6QLMFGY+VKRbfj0iAptDhO/ZrIO06BxKU/wCqimF8eWTyigO9m5tkcGU+4JT9am7w7U1DLIcfTn9pUWKexjNUrBpxKhKSFDqCCPcVnSeJeSpUqVE9JUNSvDXp6e1KlSvT0lSvK9q4TMgtJXNOKL/tXjBkDQU+43ddkytQ3iB5nQVypapJpmlecw1C+88NV3FSazdVyrVTEYntSpUr0iVO0CkpWlCSJk9RG8RvWTlwkAqTEnf/AHoM1jKSClQIHVOh9etY3OJZyEtghA38fOnxVzgziOm8zxNztBrE8vCgKhBijaiCkdRQm6MqNHwAOIfTk8iS1RKh4UbtADuNjQ6zRCZjU0QZenQ1MFqDk8To3wzazuvr/AEoSD1PeJ9pT710TOOtcN4efDLgccccS0kzlSoiTHMDca/QV2HCnkPtJdbVKVDQ+pBB9Qaw9dUVfcO02/DbEarbnkS8u2B20qsvC0KnOMwPI7e1XWxAisqRHByJoEntK1th7TfyNoT4hIB/SgPFSYfZXG6HEfSf3pnpU4+cKUtqSYIDpH+QVo+Fsf8ANqT9f2MFZ6TOY8ROpbW4pOwJids0xy5T9KTHVZiSrUner+K3pUoo2SkxHUjrQ8V3yggTN98y/hmN3FuZZfcR4TKf8qpFN2EfFe7agPJbfHUgoWfUd3/TSEalL3aKi71oD+XP6y62MvYztWHfFy0XHbNuNE+Sx7wKcMKx+2uRLLyF9QFCR518yg1EGCFCQRsQSCPIjUVk3/4eob8Mlf6iGXUn3E+rK9NfN9jxnfsj7u6cjovK7/8A0CqZbH4u3SYDrTTg5kApV6QQKyrf8P6lfSQfzxDDUIZ2upSVwf8AENu+e7ENLbXlJ1IIMAk7bbU61lW02adtlgwYTIbkSVKk1KgGVinx7dQlCB+IyaQO01mm3j5375I5BP8AvSa2uRIpmoeSO18LM68r1Irw0SXkqV7XlenonBhbg7oGWfAUUt7cJSBAnnS/a4p2ZnUg7imDD75tw/Mdp2rYZSoyZxmpS0DtxM1t6QIoe5hsqknSizsT3ZjxrWsTVQYqljIeIOcVAmvELkSKuPNDLFD7VoydwOQqYdSGUmGbJzMMpjKd5/bxrqvw7UEWSI0ClOEf/sWP2rmOCWedYQIM9TA5V2GxaShtKUmQkR7Vk+JWhcIO55mn4RQWZrPYcQw0udRWdU7dR5VaQmKygczZYYmVIvxXWA0wSQBnVqTHIdazxHjbsMQ+zuwGSAAqNQrQyTPj9KC/HNwFi1IMguLgjb5BWr4XUy6yrPv/AMGBuB2GcluHpUpXUkx5maYeG8DQ4w5cOgqSDCE5soJzAEqjXTp40qE0+tkM4YzJgqJc5mQQfDTUp967pz7CIYCjmB8TxJCDlQxbyNyWUHyGo186BXj5WrNlQnwQkIHsKwdeknqda1KM1YACeUTNLhr3ta116OdWlsCZh2s60Vm2a9IZZ0r4JWOa6edI0QiAf7x0I9jXaK5z8FlNi1WApPaLWpRT+KAcoJ9q6MK4Dxi3qat/px+keqGEElSpUNZmYSc34/URcKI/IP8AxFJdi/qQadviQ199PVv/AGrnNsklQSNyYrV04BrhweBGRGiZqu4qATVq7hCQDyAFU3FS0Vc6qOYUwZ21StVSm8CD5ig8nSep08q8tXSFCDBq8G1LiUggCIE6e21bG8NjlHqa0+oAMTCe1AMEwnYvqUmPHer9unKDzJ59OtVLVeQARpRX7YlMJHmrbzIpZyfYTGs9Rx2ge8ugUmDqCJHrrWq1uZnSK0O2qlLJAMEnXlvRuxsQ2QmCtxUQmOpA19SPevFsQ+xQAo5Jhrg7hdVy6lxSuzaQZIB76jyA6DxrrrrCQJTtXPbZ5dik5znEhSo/CCAIHgIp3srvtG0qBkESPI7fSKwNe1hs8w49p0ui0/SqHz7wnbJEaV6++lAlR3MAcyegqtbLg15Zp7R1Th2T3EDodMx8/lE9J60HT19RwohLPLkmJnH+BMF1LziCSsc1QJHkOhTSfxJbqfaQwVFIaJLYOokiDJ6V0T4gqzsoAHeDgCevOf0H0pfPDFwtIJKZ6Hf1NdAAaiNn+ntBI+5cNOOKZyqIWCIMEc6aeH0qulNspSFFCYQFkwEgazlge4rHjOxS2tKo7x0WOUjTSmj4d4YSpCIgZc61AQSPyk7wOnl0pl9S7rkkwxrRFyBKd7w4tKSVZYBjuo09CTJoHe8Hu/MgFQiYKYNdieu2M3fOiZAB+XTnV+1xppfyFsxQeV7NBreT/pnzStoAkEEEb16xaFegInlNdo4y4XZcOZLaU59CU6EKjRQ9Y08a5A+0plak80mDTNOpccA4hDXXZ7Tw4O5G6fc/0qw1hKUjO6qB4fzWqTl6sn5iPKrWHMKffYaWSorWNCTsT0G0waI2pvfjdx9JVq6qx25nZ/hnw32LYuFJyKcQMieYQdQVf3jM+E09VIjapXH22GxixnpKlSpQ5EQfiQkh1k8ilST56mkPh+2l+fygn9v3rpXxLYlhDn5HBJ8D3f3pD4bEF09IrTpP/pzD188Srj9zCq9sVZmtesUK4hfzK068qI4Me4E0wVxWDL5y02/2anoa8onNShbmlsCJ+HMQnWrhbneqWFOkjvCDVlbwHOtWcJaG3mabluKr9oJidfWtyXQuTyHSvRkSZgg7a16EXjgjmE+FLNLjgS4+psHQaQT7iuiqtEtN9wDQok8yAtJMnyFLOD8GK7Vt65dQlKIIQkkqkbAmIHuab1lCwpKVJUII0IPlMbVzfiWpBsUo2QDzjtOq8L0u1CXTDf1gDi1JS6lUdxwQY220896M8B33aWiROrZU3HMBCiB9IofximbJC51SU7f3cwNVfhY9P2hPVecevd/VJrQ1q7qd3xgw9Z4j2tzKCroCfYVvwV3/ANOhSjqUSSevWq1yyVJWnqlQ9waGOXiVsItkq7/ZhS4/KkgxPIkxSnh5xb/PrK3jKzG/xVDf3iyVEyEJGpHlHMx7AUj4hxS86/kS1lSSAVZtQNjPL0mrC8PuLhxx0qDbLIySrmTroBMkDLz50Ox7ClM9ipYUftBIa7w31gqH4dNdzWt1AzFe5k0oFT+5lf4iW0rYTzWY08TGnvTjgbiWLO4fO61ZU+XIeApbxTHRn7MByEKTKw3nSMsFQJmRqOlGbjF7ZnD0i4yqSpcFJTmk6kaelWrwCA3aRaGKgTBphBb7RxYUo6gTIHl7UsYpjiWXMyT3p0Cd/XpRN7Bi8wh9EssuE5XEmRHKUQND18KSuIeH7i1VLyZSrZxOqFTtry5bgV5SjPtJ5+PeW6e0Dd/1+s69ZYx2yET8ii2rfYZkmuafENkIvF6fMAT56z+1NXDzZQ1bpUNSEaeGhM+QmlD4gXOe9cjYHSrVt5zIrXBi0EyQOppk4JRnxW3HJLqfZICeVLrQhQPjXTfhzwwldym5S7lW0uVNkbpMEKSQeZkbfhNGa5akYt/tIH3MHepOPvOxmpUqVy+yU3SVKlSo2zwMG8R2gdtXkHWW1R5hJI+oFcks2i20snQq1/5rruP3XZsLPMjKB4q7o/WuS8UXQSnKNzTemyfL9YaswEm37RUnlNWsGJCiOWtXWLbK0k8zqaFWruVz+dTT27cCIYcRozjp9KlUe38RUpfH0lsrE9m5kwEwI/Sm3hThxL6Vrd+SITB1mRr7D60sKygZpGvSukcHCLVGnzZj6aRR/E72qoyhwScTnvCtOl+oww4AMXL34frRq09InmnWPQ1twvghS1AvukpB2CY9jOntT8nYV466EgqUYAEk+A3rB/8AL6krtzz84m+fC9Nv3Yib8RsVLaA0nQGMxEzB5D0n2pT4ev129wHUqlsFIWJ0KFGCfMb0W4pu0up7fRTanMo8kqyz7UvWTSe0hCpQpJEdDv8AoDXQaWlU0+wj7/3li2TOgYriCXLNYSZScxT5FRpQw7iV6xSoshHfAEqBJ7u+UAjnOtZ2J7QoYSYABB8EgknXfmB614zYJu8SQ0E/cgpBA/IAJ9Y3PWaNtULhhkD+0CuQTxOmvcVqRYsurSgXDzebLrlSMslRB1gDWJ8JpH4MuHLi4cdbUZQhWdJ5gkCR/OlY/E27Jedy6AZWk+QjMB0GkUN+Hj+R9aCYDjflsUn+eVC01KrWXA7yCDgx3+2EW7rJ0l4LBjQgoykadCke9AuFeHnn1occW6VnNkS4olCe+rvpT+FOWIE7g0y/YSnvKchI1k7j2qfDjGjc3d1KsyGwlLeg+XWToNirMaqNy7iBjPeSxGwD45hBXDot0nI7J1nMhJBmc22vM86SMdwntg7b5cpP3jJ3TmB1HsSPWnnHbtZcPeyoSCVCE6nxJEgeUUqP3rT05XkBSO+CCJATvHoSPWkdNqbepuzlf2jP+XDVebvFrBXrgO29qXluNJbVLZRkS0cxkb97YGT+auottJctm2FAOqgzI0ABIT6xFC3FrAT3ELlI72UAkb6kb1glbxIgZB0TufM8vStGzFrhiIsBtr2Z4zNiW5cKo0TKU/uf1rk2LntLp09VmuocT4gLS3WqR2ikwnxURAMfWuV4akqVmPiT/P5tR6V25M9WMmar62yimjgvHFoWgoMOI0g7LTOqVemxodiDUtKMbfz+tArFwpUFDkauw6i4Muyg8T6ot3krSlaTKVAEHwIkVspS+HGKdqwpB3bVHuMxjwBJA8qba59xsYrFCuJIqVKlRKxY47X920Bzcn2E/tXJ8WBcuUI6kf1NdN4+ehTQPQn9a5pZib0E8if/ABNOacYBb6GMJgriHcRRCQBSheGHPKnPEB7RSfcNZ3dKNpj8w7Td2x8K8or/AGeP5FSp6iyvTPxNPDPCbqbhKnm0lsTmkpUNjXRnE5QAkAACIHIVrt1rSjREg8/rVlGo10Nc7rtU9zAtjA+sNotOlAIEwczZdBrQO/eIQoTuCfYTRO5fIX5CP5/OVBMT+dpJ/ESn1UIFG0FXnGffmWvbOcRDwc57ZzMqS3qEk6mVDX3NDmgnOlTZg6jLzkg1vRcJaVOkplDiNsydjHjzFFU4QgLStGbRUmRAHdJAnrp9K6kkDJiw44h2xYRbgt6BXYiVDcrdKifYIRQ/4YtRercOuVKo9VKBP0rJ67SVOJXupCSD4jMK0fDxzs7pYUQM8geYJI95oFnmqb6iSifMJ/EOzKu1UNic3j+Y/pFJ9oVJCHUfOn+RXSeKcLccIU2AoQUrE6wRuOsdK5++wbdwpUDlOxO01OmfyACeAwxBlfE+I7l0FKlkCIgaUQ+G+PptLqVnK2tOVR/Qn3NUrttCkyCKExNHKK6FfmeKAGNmKYo7iDyktSUleVA5QNcyp8p1onZcO/ZrW6WpSVrVlSggHoorHmAJorw1gxbt/u1IDkCc+gjefGR060R4bsy4oIMFtvOVGDlUtQyjLI1ABXSQI4qr4AP7QtliincTzEfhXj1VuhLLyO0bToDoVAdNehn3oxiHxHZA+5aXPjEfU0tceYB9muSEiEK1EbePlS2G6f2KeYoiAjMvYlijt05ndVPQcgOlXrIjKAOVUrS3B5+1ZqcyHoK8wHpEZTyy3id1laKeav2/5qjhltKSSNykD1PKtJUXnByH7c66NwpwK5cqQ84eyZQoZAZzrAA70cgeU9KFZYtSeYyhbHMdvh5hfZMKcJ1dWVDwTsPoAfWmusGWQhISkQlIAA6AaCs651rNzljFm5kqVKlEBzBxB+JboDjI/uk+xNIeCavkneCRTj8Ulf8AqGAdi2oesmlZq1yugjTT9q0K8dIfaMVAwhdq38BQzBrTOoq6VfdRII61bt2gy15amh7tq4EZxzJ9nHWpQf8AttPU/Sva90nkczpbjgyhIEJAqn9p8Pr/ALVT+1L6/Qf0q0F50eI3rnbKmHLRylkzia7+DlPWaD4raKcQAj50kKR/iBkD1iKLXXyo9a02/wAyfMU3p3KIGHtA2gbyJzPiPDQSXUH5jGUiFBXQjrRzDrrIw62pQlWQxz0kKjykU33uFtuXCVKQnRtZBgSVDX1MTQi0tWs4zBMpDiTpvmykEz/hNdDRf16lb5itnlJU+0E47YtodaU38pRlIOu4BBn/ADUvXzKm1IdbPPMk+I0/am84Yp4uJkd1IVr0Gg/alq6Q62TlV3T86CEqE8ymRp6bUZTzzPKY98P8TNXCEypKHNlIJ5+HhWeNcMm5EtlPKUq2O8QRsd/ekD7Eg5FxJcMCIGu2kbHxrxzEbhAUlu4dSUqgjOdB01pY0EHNZx94Q8jmDMaw1bC1IUCCCZB5dPMeNWeG8M7VaR1MUNxh5aljO4txQGpWoqInkCaP8Ch4Z3EoK0pIAj5s6tgnqdven/Ns57wVhKgzt2FYegtgKSCIgeXKs+wCO6AAPCk/g7jpLgIUMsGCDuk86YX+ImlERPmdKpjHB7xLB/KUOK+HUXaADopJMGJrkOP8MPWylBQlI2UOldw/tFOTNv4A/wA0oXiOJIdSUlsKGkyJ086lSRJW0qcDtODh9SdjWIQVanbma6be8K2zxlCS1p+Ez+s0Nxvh1u3bSohSmycqlcweU8tYOoirdURtbA0U8JMOBQGiSCARMx12rpNp8T3EQHEIIH5QR7amKRn8NZIJaW4nzOYeoig9yFIXkJzdCNf+KFZVXcfNLcY5n0Bw/wAb29yoN6tuHZKtj/hPP2FM9fM7bbrZStQUJGadiI1kRt5123gLiFdzb/eQXEGFECJHI+sVlarRivzL2lGrxyI11ilYNaluTWgOEUgTiVCZiN8Vkfe2p8x+tCr9ICk+Iol8UH5ctp6n96AYjejMnTlWpUc0qP53lqwQZeY7x22oZxLfQnIOdXsPuAQojlSZjl4S7E7Vamvc/wBoV3CiV8tSvO2FStKUynzOp4bjrN5lS0QCkd4QQoeh1ii6beEkDnzrh+C3brD6HkDVJ16EHQgx1BNdXwXixh/uk9mvorQeh2rmvEdA9XNWSv7RjTXBvV3hO+TASPP9qpmruInRO3P9qo0tp/wxL2+qZaOPsB1ZSAo5YOWV5VZQfPaOcxzodf24TeNEjOgKJUkDTLBTmPgCoGs8VWAgE/nQJ/LK0jN6TPpXuLh1t5vJqsmAdgZGubpNbmi/CwB2MUszu5PtMsWbNu52jeqVA+RSf12+lD3lJVb5FogyVJIH5jO42MmipYHZlC+6vMTlmUkED5fWapW1krKoyCkHLlJk9ZgbDWm8QXdYoPW6QSCVoG4KNp6lP9BVK9aUsrlSVkjXKQlRIIglJgn2podt0FCgrRY2naP60ATaSoIEE7D/AJqyuRDhucGDMMwl25eS0gErO8zoOqp29afeNLReH2LLDGpSrvKA1zqMzpzkwPACm7g7htFqyVEy65BPQDkBRlxhJMkA+dF6hyDFbm38e0+e8Nw6+YCnG2HwFJgw2ufAxE6b1rxzE3lNJafaWlyZKlpUklPIJSoactR0ruD3d0IqgrDE3TiGlJSoKVOomI19NJq41A6gyogTXhe80/D3A1rsmwow2ka8iTqTH0pia7BKltKQlKVQCqBmPdEEq3kftTW1apQ2EJACUiABSJxraLSkls5TprMba6nbaB6U5QinI+YtYxgN5K7Z9TKzInuq5KHKCd5EVp4wu+0tFMNQpZUnNGyRvKjsDoImrGMYgHLVtTjSgU7qJAIRHXeOnPbSk264hLw7FhGRP90So+QGw86zmr2uce00aUZgCeJWsMCbQCX3SSPwpMT+/tXl1cpbSSy2lHQpSAr1O5r04SttIW8sA/lKhPtVdu4SowKg5794yFAE2Xq+3UpTZORKAmSInYD33NNXwpvyi4LSjOZKk+qYKf8ASF0nuoSAVEyAtAUgaEp7s/0or8MU/wDrm4nRa9Dv/wBJ3eqXgGlvtPGdyUqK0OKrbvQzHLpLbZJMATPkN653BZgJVficw+I2IdpeITMZECR/igj6GgL15Kp/npVG7xL7RcOOH8ZkeXL6VUuH66KukKoX4EGbAMn6xy4cVmQ7/wBv70CxuzPakgGDVzgy6ntBP5f/AJf7Uau7LNv70Anp2mEwHWI/YmpTT/Zh/hqUXriD6Iiui47MlJ1Seo1HnWCnAeeh26jypo4k4fLZWpzxIUB3T/Q0uLsSnQDlPWr1WpYoZTKOjDiNXCPEa832Z05gdW1Hf/Cev+1OiGydhNcbcWU5HBoUnceFduw66C2G3QPmQlXuATWP4ogpw6D1fv8A9xrT+fIJ7Soi3S5KFiUqBBHoaq3iXFqFuue0SCW3E6SlPNYOxEjUbzV60dyLCjyNbLy2VcuS0S2oCAoRoPEEEEHT2FB095qs59JlnXK8d4t3L6zCXB3hsoaeHvV+wvm1ICFCFjTMOY5T4xVi7sghOV3uudVEwrbVJ2100G1BmX+xUpBQlaVmeitAB3T002rbDAjIi3cYxNV8nPmUnVIMHz/pWrhC1SbpGfYHQcyrcAexPkDWu8a76svaIBOxJE0e+GWFhVwt9YktjKmeRVufOBH/AHVIwWxLPwhM6IpjYeGvvWhVFCaDXbwAk6T0/arWsEXMTr8xgp9RWrbU7D9K9sibZ3tikqSO6Y0ieY67fWvbRMrHnPtrRgpBBBEil9IzNlj3l2+ITscQQ4JbVm6jmPMUs8d3ncIBSmASSrUTG0c+vrQbG7M28usqU2uR3kkwd/mB0UBJ3Fc14oxpy6uA2hZXBCU6/Mr8StNpVm0rRNpYYHErTT5st2E2fbH7txTYUeyTIUo7Dqogbnon/mrd3csWjZbtwVOxqo7+ao/QUXxC4t7S2DbKgp0p30OdZ3WfCZ02pN4Zwxdw93iQgypxfUCJAPUkgetDHI+kez8yozcKcUVOEqJ5k6CtuGolcA6da3cRrbCi0wnQGCeZPID9/StrlqLdmVH71adB086sTx95P0mm9UklSQdgdepG31py+EljmuS4rUobUeneWUgT6Zq59ZqEKKtgNf6U48OYu4wwrsyG1OkKddUJhPINhWkwdzI8KBqEPTKL7zxnXcVxdpgS4rU7JGqj5CuZ8fcRPvMKQm3LbZPzKWCsp8UjadeZoVcY+pSyizSpx1W7ipWr6/KNdhA8KqXvDb0dpcXICzoRqqAeW467RS9OjWshm7ymOMRVtEEq0rG4bgmj+D2YDpB3g/8AIrVjVqBMCnOqN+2CNWF57zTwrc5XSPzJ/TX+tdEtLlKkjXwrkTLxQ6kzzp1ZvymI1BpfV05IIlqLPaNnYo6D3qUA/tMdB71KS6TRneI849ah23ebUJCm1aeIBKfYgGuc4qMjbKxtsT6GupqbMwR6VyviFpSG3GFJIKFEpnmg809YOnrVNBV0xsB98/r/AAT17Z5i3e3IKSkQe8a6hwbfhVg0kKBUApKhOo7xifSK5Dl0o3wfiCmrlsCSlaglQ6zzrQ1ulF1WPg5/SK02lW+/E67h7UrE/LzmmdkBIgAAeFAogQNK8Cz1rn0rZjubj4mgadw4MYVrnQiR40LdwOHS9b5G1qSAoFIymNthI9KjF5AAI060Qauk/mH6frRVaypsiKskX7zAH3DqGQOsqPt41s4Ks0t/aYOzqQfJMx6a0yB0UF4YTkduEzp2kz1CgY/StHSahrHwTA2jyRkuPlPlQHEVCAOdHnvlPlQDEYgdaNrewgaOxmiw+cev6UXjSg2Hj7wa9f0NHFIGUEeRqNH6PzkOYLx6xU8yptKsqjsf551zIYKxh7rhc7ym2gROveXITHlFdbNIfG/Dy7pZU2pIzBKVZpHykmRpr09KY6q7tpMIg7E9ojcLWH26/QhS0oSDJBIBKBuEDmogHamjiG5atrZZYSE9qYZGxS2kHX2nXyoBj/D/AGJQplRSpAEEbyPxSPKavcMIF9fsNuQGmE5iD+LLEAA7nNlMdAaMpDYCy+7BLHtKfB+AZ21XD0hKVEDNpsApR180+9L2K34dfUrXJMJ8ht77+tO3FGJZbdLLYzOPuOd1IkwlUcucZfagrXBdyCl1SShUyE6TsPmkgbzpRqKzY09betaZ94rX7TluvK6hSDooJUmJnUGDuIrL+0Csy4o5eYn6V1Kwslvy3eN9o0ZHePfBmPuyNZn/AJpN4o+HdzarCm09qypXdWB8vg4Pw+e3jRraNneKV6lmM0W+MvZOztkBtHMgASR+ZWx351QWylXeffk9B3j6HUUw2/AL3ZlbriUwJygkmPMCKE3+HNtplME+NILZWThTNA9vNPbd1prKttxWXNBCoHKZ0rLGLmQaD3QBQlQ0mQfPWtK3CRrV+mCd0C9mMiVblJMGKN2D5U0mZlOlDMpiaIYQgqzDlp761dz5ftB1cPkS12yup969rz7Orp+lSg5ELl529l3KoHf18KRfiCtLhQUj7wKO3NMd4HwnLToF60g8U3obulhQ1UgBHv3gP9NZdA8+RG7V2jzRFf7OfxTzHKazwlha3kFvRQUCCdhB0qYrZLQolSSJ1ovwq4EIWvmNBWq7YTI5iIXzYMccN4kX2obuC2QVZQ4iR3uQWkzEnSZO9M9cFw96FkKnWQrr4H0MGuy8MYqh9hJScygAF9QaztXptmCPzmjpNRvGIWJqTWKlQK0ouZOiSRMTSODjMfxLQWeprzDrtTTxB1S7AB8QFaVioHlXkSBPIyPA0emwIQYtfT1FIEZu1MRQrFCARPT0iqjXEjaRkczdqBqlIkxyMdNqEYvxEyrUKO8eAPTzp+5RYvBmOAVJGJZwq4+9B11MGfHem7XL4TXNk4oCRHIjY044di4WnWq6Y4BUyXX3hRVCbtXePKNAP57+tW3ryNh/xQy5dG6lQT416+guciQrYGDA2JMJMlRjx8J/elW+WtpKLhvRbagU8pHMGORGnrTe8pJJ5/UGgmMJCULKhI/CPpp70IFq3EKgVo48E4TZOBF82g51zopWYIUdVhPSd6cMRaayFailIAmTXIvhvif2d827hhp+InZLgmI6SDB/wimLi7Gl9qbNDRdUlAVAOmcyUpV1AGUx/ere0w6g8szrwUbB5mocRs9opKB2SCIQ6pJUVK5FLcjQb/Nr4VvbxAuNw48opOhToEmPDLIHrWtOEtWyUO3ADl0EDs0EiEk8yEwAB08OutAn7zLJJnqep8KV8U1C8JWTmOeG6RrCWI4hTHcQQlhYGvd06fzSuT4ne5ljkClP6Qf0puvny4CnkaR7i1KVEKBhJI+sifQ0npExnPeOaypqwJYRblTaG0iVKMg+Fbb2zyCOlMuF2QZaDq4zrSMo/Knl5GKXsVfk/wA/nSiLYWYgdoEqAuT8QaswDRfBLeGSvqT7CB+oNBHDmISOse9Od8wGrdKByA+ok/U1a5sAL8wdK5OYN7VPWpQ/tR1FSvdMfMP1U+Z2lJ1pQxpjtrthKoUQHF8jtlAH+qf+2jqr9DiJRJCgCD9aWeIrsMraeCxnRmBROqkKEKjx+UielZenU7sfeM6m1CoPGJp4iSlSY0/fnSbZXAQpSeRNX8VzLJWw4lTZ3BUEqSeYUFkfSgj7JR80f5kn/wASa1Katq4JmfY2TkS8/aBRkaK5jr5VLF1xhWdpSkK20PLeCOY0GhrBpwhIzbRofCvEX0eIonPaVyAcjiOGGfEEkZXmsxHNECfMGAPSmWy4qtlxLiW1flWQn6nQ+lcvbu09BWtV0idU0udMhPAjK6xwOTmddXxHaifv2z5KCv0rQzxZaFWUPoB/vHL/AOVcoViUfKkCqT90XNAmdaovh6nvmSdew+J2y3ucjLlzIzvqDbZH/wBtOgg/4lLM+VWOI8PCW2bVEQrKk+Kl/MpU7kkkyetc4tuISi2aYeBHZqlO/wAsz+oNHMb4xQtbTrZVCVIUSUkbQIHU6Us+nsDcfP8AQdodCp5z7H9YV4xwplpafs7aUdnAOSBmA3zRuYnU868wu8juyPpSxxLxQFpcKZSpWYJzFJUZkD5SY3pCVeukglajHjTWl01hXLxTVuiFQPidyurtag4Gl5Q0kKWqMxlU5Ej/ACqq3cYYhNmhx9CVvuIClKUAYnUBIPywI2pD4JxAqsrlI1cC0LMnUjKoDffY04cQYlmtGFJV/wDSSOokAJI9waU1RsDbB8iG06K20/eUMRwQsWzbpcc7TLmykiEpOuWd5CdJ6igpuM4ObRMfMT08+VN/G19mSnTukaeR/TSuOXeLKIgiRt4e1H0wa4HMrdWqIrdsx3wVy3feTmdbSEbJUQFKOuxPSmy8JCytKwVKiVCM3dASJUNToBqa4mL1Kh8sVGcSKNApQPUEiKZ6Fq+hiIubaz6gDOtvGATJk7kmSfEk6k1TDWblPnSrg/Eikx2ozo5q/EPMGnW1uEuJCkKBSeYrMtreo+b9ZuUXVuuEla3ZE7R1iqFzhyXXs0dxuO06KVEhJ6wCD/3Uad7qVK8KDjE0ItkEEd/MonmSSf8AYelTTuJJ/KA1dgICwLxNipKjvpoPTQUqOPFRNFL64S4e9VB2ySoGDqK1alCqAZlW5PIMqsL+9bH99J+tPfGBhsHwpEQCOeoptRiCXmQk7xBqLx5lb4kU9iPmK3aq61KL/wBkp6mvanqJI6TSwMRdbEoWRHLcVi00HUEqV3zrmJrG4gTO1D13E6RA8KvtHtOdVndQMnAhPCMa7BJb7JtYK5JUDOwGnt9a6VaWbLjaCEISFJBIgSJHKuTtNtqUB3vTr61csbl9LqW21rIBAA3EevKlr6N/IOJqaPXdMlGBP9o04zgzYB7stj8o1T4gcx4b0h4jZdmrQgpJ0IrrSTBnpVHGsAtrlKjlLbh5o2J5SNvaDS9Gp2HDdpr21gjM5i7ZZYmdazZsgedH76ylopiHGtFDw5EDoR+9KxfKTqdutPoxccRdlCkH2l17BCRoaytLYNDcA9dz7VTVfLP4q9tnddathsYJnsoDkCH7W3QrUgqJ5nU0TThrZTqkny2+taMKvUoT3Uz6VfcxlUaJ+n9KRcvnAjIAEX8Qw1sAwkgeVALiyH4TTJiOLlWhoDcpGppulmA5i9208SrbuONk5FRO/j50ZtMXdLXZSSkTljaSSefietCQvrrVhn+7RLMN3EHWxTsYaU+7k1XJykSSSNt460tvnKSFAKHsavqW5y+tVXmlbkVFYAlrbC81ixC05kH0rXbsFRymvbUlBnl0oplEpWOdEZiOIMKG5xj5mu1bLa4UO6asi5cZXlS4pDajrEH9aI4rbgtJWKF36czKTzFLhg/eGI29ofYxdJTklazzIOv6VWOHLOgBKB+E6EeRofwvivZyCEgczEmfCabk4mhbZBB11BmPSguprbAEIr7hmKb2EBYPZqhad0K39KG2tg7mMp0A67+VMi79KEqlICpkETPTfehrOPSolcAa5RlnWI5eBNHVnxBWKoPxBNw2Qdj7VvZsHAkL1SDtWKsZJJASN94Pl128KIDGSlkpOQlREZRqIAEqPLQAR4UQhgO0GpBmn7O9+Y/SpWH9qnp+n9KlVw8L5P8AcZvuvlP850OqVKsZztPphXCNj6/tTLwx86/M17UoGo/CaG0H/wBojHWbdSpWT8TqLexipjP/ALtf/wCD/wCRpBxXf3/epUrX0fYfYRG78Oa7b5fetqd6lSmW94FfTGnANh50XvflqVKzLfxI8vpiviO/qaoOfKalSnE7CKv6pVrfZ7/zxqVKK3aRC9rsa0vbq9alSg+8Me0FPbmr9p8ifX9a9qUU9oNYed/9p6fvQV7/AKAqVKWr7H7wn/Bgyz3V5inJP/SR5V5Uomo9Urp+xgq+5+RoC5ufOpUolUtqO4+08G1Y1KlXgJnUqVKmT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70" name="Picture 14" descr="https://encrypted-tbn0.gstatic.com/images?q=tbn:ANd9GcSlaQxMjRUTkFdktg8cwS1GjNmzMqJIhI6CI4fbCadK4-YkT5zB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536" y="2420888"/>
            <a:ext cx="2726804" cy="3872642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</p:pic>
      <p:sp>
        <p:nvSpPr>
          <p:cNvPr id="13" name="Выноска-облако 12"/>
          <p:cNvSpPr/>
          <p:nvPr/>
        </p:nvSpPr>
        <p:spPr>
          <a:xfrm>
            <a:off x="2555776" y="188640"/>
            <a:ext cx="6588224" cy="2952328"/>
          </a:xfrm>
          <a:prstGeom prst="cloudCallout">
            <a:avLst/>
          </a:prstGeom>
          <a:ln>
            <a:solidFill>
              <a:srgbClr val="001C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Здравствуй, дружок! Меня зовут мудрый Филин. Я хочу рассказать  тебе о твоей безопасности в доме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"/>
                            </p:stCondLst>
                            <p:childTnLst>
                              <p:par>
                                <p:cTn id="1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data:image/jpeg;base64,/9j/4AAQSkZJRgABAQAAAQABAAD/2wCEAAkGBxQTEhUUExQVFhUXGBcYFxgYGBgcGBgYHBgXFxwXHBgYHCggGBwlHBcXITEhJSkrLi4uGB8zODMsNygtLisBCgoKDg0OGxAQGy8kICQ0LCwsLCwvLCwsLCwsLCwsLCwsLCwsLCwsLCwsLCwsLCwsLCwsLCwsLCwsLCwsLCwsLP/AABEIALcBEwMBIgACEQEDEQH/xAAcAAACAgMBAQAAAAAAAAAAAAAEBQMGAAECBwj/xABFEAABAgMFBAYHBgQGAQUAAAABAhEAAyEEBRIxQVFhcYEGEyKRobEjMlLB0eHwFEJicoKSBzOy8SRDU6LC0nMVFmOj0//EABkBAAMBAQEAAAAAAAAAAAAAAAIDBAEABf/EACwRAAICAgIBAgUEAgMAAAAAAAABAhEDIRIxQRNRBBQiMvBSYXGxQpEjM6H/2gAMAwEAAhEDEQA/AF85RGYcePdEKpSVjSJFz0kMfGIzLByz8Y8mck+j2GwGbZig9lTE6GoPIxCVD7wwHnhPwhktBBDgKbJ8x9co6UhC6eEKv3N/gW4m4bRUd8dpVxjqbYlIqg01ByMDYq17J/2/KAcU+g1KuwkKiQLgHrwCx8/hEiLQmB4sKwrHHWPjEKVjdHQXGGciXFxjsH6r8YhxR2le+DRlkoJjR+voRgXGGCMsjxEGOyNRlESzGImtSFTXkKLLN0YtoUerUe0Hw8M8Pn3mH1oklSWFWPhWnHTmY8/kWhSSFJLEFxHoV1WxM6WmYKHJQGigP7eEAn4Okqdii0SmJHdllzEBLYbO/wCBh5etnGfPv+vGEs2UPp4JHLZApQ2iN4htHnGGWN/1zjYSNnlDFYLo7Q22J5ahtPj8Y4lgbPrugiW2zx+UGgG0dIWOPH5xMg7j3CMQqCZfL65wSQDZwhRegP1zgmWo+yrvaNo4DxguVy+uUakwbQl6RIVMRLkDsmbMS7LZRlo7awkBiosBQHIk1ZjPZpKpdsWMIwzZctWRDKCyja2opTN8gY7dMy3pdv8ADSisUqFzjgFdhQhfyap9+2LrAhmxhTyyz4ZqUTDKUKj7xIYEPiZxrRFdREyfchiiWrYB3/GJxJUcj5/GOLutfWS0rBdxsUOLA1AOYfMEQalW8+MDQXIxEhW0d3yja5Cttd4+AjrrgNfLyaIZlrAGT+XnDNAW2SoCgKrrwEahcu9wC3/E/wDaMjuSN4nkF7WiXKlqmK0yG06CKnd16T1kqCkhIORS9c2YF+cNekt145RUhTlAJw1qBnTa2zZCi4l9hQTt13jby2RmGEeDfbOyzlzrwWy7rw6wMpOFQz1B3g59+XcSWZYVlCG7FJTOQCVVxAChB7JJdy4qlJertFhVZ9R4RNmioy0UYpWtkZSpO8bD8YjXLQqig24xNiUM8o2ClWfjCaGorVpkplrZIKnDlmYd5+u6O5skiWFsRsGubaaRNbQlCyEgl6lmYE6Oe+DwXkdoM7MOdMuUNT2Y+hXJUo6QShKtojmUlgIJQIb6URHqsjEo7YjmJUDQmDAmG9iu0Llg7X8zGrCnpHPK0VoTljQHm3nEsm3A8Ycz7kOgisXhY1SyXGUDLC0bHLYyMzhGiqE0i1QULVCXBjVIOE1sqw56O3t1Eyv8tdFbth5fWUVnr4Ms9oChvhM4VsbGV6Z6nbUuNuo37hy90Vy0Jb6ETdFb062WZKj20Ds70jLuy5iB709Ys1a/HxgU9mVQLMX9UjQmDbA6j9NGkq4c2hqBYcmcNvnEyZ+6AETN/dEyZg2GGIBoYypu6CkTfpvnCxE/Z5iJRaD7QggGieZJX1qFdfMCC4MtgA7OCCliMqhWLlDiXO4xW7TeYQuUgpKjMJYgBksC5rlR6xX796YyuqWlKyZnWJKUpKh2UqTmQW3s+elKNjGU6QqTUbsuvRy1AqnTCoFU5eNLKS5lIaWmgqw27VxNf/SCTKMtExRxrJwJAUpRPqhsIOEupgTrwjyC7+lEyTP61EtS8MspwqWaZdpziyxNVvWI1ge8+lFqtM5CyE4kuEJSAQAeOZeH+i3KxXqLie1Wa9EonTUhSSk9XMfEDgKgU4SAXCSJaSnTtEZACGaryAzaPALzv6ZMRORNkgTFmViU6gQZcoS2wl8wnEQ9NlIuF3dKVCxdfLSB1ZTLKMgGSlIZQFRkcoyWJrZsJp6PRrTeoTu8Iql99MMDpR2leA8IqE/pJMnpegJJxMSQKkAVL5CBUI1MTZJOLoqxwTVhc28JyyVFanNfqsZHAfSMhHNlHEsirjT9xag+hYj4xTbT0RtUlZVJSlaHLYVVA2EKZ+RMerWOyJVjJIIShS2FCWGQ0zaExtwGYUORI74LF8TUeS6YnL8M+XF9oqN0XUsLxz2Cm7KNj5kvqzjgTyddURkSPL4Q2FoQujg8fnEc2xJNQ6d6cu6ojpTWR2ZGPBVQu61Q9YA7x84wrSdxgpVkUMilQ3hj4UgXsnVjx08oFoNMS2xKUrIQH1OwE5j3wamb6IAhiwA11cHdQQLa0hCyEBxmdgJzArwOuZg1R9GCQzpLDP7qmfY7DmYKPZkugRCcoIQmOUIidKYtJDAmLLcw9Enn5mEKJcWO6E+iTz8zDMfYGToKAhbf13JmS10rhLdxhuExHPQ9DDmhSdHh8ufBSJ0K5aSAOEFShT1omnBFcZWHJnb/ADjtE9i4PnAaR+Id8YlvbhXFDFIsd33mZa0zEGqTwcZEHlSLhMnpnALRUKrv3p8+6PObslgqKcT0JZ+AenGLNd9o6qWpgWSCoud2dcojzY0uiiErWxgZRP8AeM6g7R3wiX0mp/KO91EUo+hc+bRwrpRn6HJ81nQP7MEvh83t/QDzYyyS7OTs8fhEybNw7/lFWT0oUSwkI/ed34NqgIxPSpQLfZ5bnF98/dz+5yg/ls3t/wCoD1sZbkSOHf8AKJBZxtHf8oRyb2mED0csPvPj2Y1bbyUhKXTLCpnWByOycILM5BUO7MNqQEcc26Nc41Ytn2UzLapWFZSg09J2BRyXC+zQigDUIOdEVuuRaAkYpbrJZ1hKiy2BL5A0UGORGUWe33ujqllRk4woJScOJQCsRLJckh6bA6XjLPbFzmnTBLMpBABC0y1Y8LpxGYoUCmSQWBC3DsQPRg5a/OiKSj7lNVdE1MpM0opMZLhbkhRQUkgEkh3DGr6UEd3dZ5khMqalXVTjOUElZSkISEoZXbBDErNTQYduVhm22aiyyC0shC8PquAqUmWtBBC3U9TsygCbeExSgVKQgpdaVBB9dLFixLvhKf1bHhkZTfaQLhFbQJa7snKM1S5qVqYLLEYCSkh2AGSWZhrEdrlS5MwJwiZLGHMkE1QSMSQ4JCFJp7UFTL2nqxOU1LFk56bdjQCq1TFABRdk0oM3LPtZvKBi59yoJqPixpYLOkSQQrtKV6oOQAqo7KkAcDBcpA4+UKbsmEpbl3ab4dWOzYi7uRty00GkQ5ty2XYnUdHZpQqUDsoG5aRkZOK3PqnfWMhXALmelXSUKTPwhLiSs+WyFNnu/GHxMW2OIe3TNeXaKH+SrMb0wDYEABCq9p0niGI4O7fpifEn6Cr9/wCx+V/87v8Ab+hdNuOZ+FXgfGBrRdq5YJIUghKiK0LfQi5SBCnpE56w/dSkoHEB1eJjYLltmTfHSE902GetIUr1Tq1e+A7VZUJOHaAWLPqPdF66LTQqx1+6FeRin3ukYwC3qjzMOceMRHK50Vm1pShZCQ4z0odR7+cFTlnqqpZ0gD58hEVoSErISlxyDHUe/nBlsSepqGcJ1dss98dj+4yf2gqRE8iWcQzbFvZoyUmDrOisXtEiJZNmh9d8pkAcfMwJZ5MNrKhkjn5w6Cpips0ERHORWDAmOFprBvYB4NPsgC1AA0UoeJiSXY6eqYJvdQRPnJzImTRQbFq37ojs9tcdlEw8Ev74klzfRYnBdnKrKR90xzh/DBIvIgt1cx9mAfGOFqK6plzh+hLecAlPygucfc5s84y1Ykpr9Uh5OQoSJ3WB04FFqYqjItq9X3QokWbHK6zrGFQxAehaCZl7qKFJwyw6WxVcEhir5QLVy/gK9aFshBKU4q17XcPdEtnl0ciiUjkqYVE83Sgc46kpZBGxKDx9EC3nHfWEFRU1O0dnqISB+4rP6Y9BdEkuzSCHUqjAqfeJaAW/dRtWTsjuzWZ5yEk0QllHQqLJUe9UD2YshJOwk94mL71CUj90XP8Ah/0cFpmKE3EEpwpJGZWplEOQcnV+0RkmkrM8EEm0SylKcQBZRoQ4DirHlAirDZ1KT1ikp7QK2ChMUMYJ9VmoanOlIvi+gdnSUrCpvrFGaMmd/VzdI8eVX6Q3UiQshJUfRpNWzUpYagFKJ8YixVF/SxksnPTE32aXKImJWHACVBTmixgd9CAt+QgdSjLmESyPVJIUEqcuQHCsyz68Iul3dG5c1ONRX6TGFMQ1A1OzqAIlV0IkLGIqmAkVqnIKd/VzjoZKktmTmqaPO7faCSSXwlRWwyBJJJbiABuSIgEokEHNlJr9bUmDr3s+BRBAdCq/pIxHmgU/N3cLlMlTVZiN9A3ew7zF3YCADmTtBPcVfARwhA7W4qHJ1HyUIln9pClJ1CvEUPcU98cOMdclBzzKW8jGtaO6YVcsoqS57KQ9cya+GsavDEPVV4fQguURLSUoWQCdgy5iBLTLStipRJAYcByjz7XKyndULSZntqjII+yo2n65RkN5r8QNM9yuuYoy7Q6SPRHZ7SYFs/8AJf2SlXjh/wCcT3cpfVWjEG9Ft/GmI7CHkkH2VeAxDxAjzMX/AFxX52y/Mryz/PYbWXME5Cp4Cp8BCi+kNZHOahMUd7gH4QzlKaSo/wDx+YCf+UC9KENZm2JWP9qRBxVRFzdzCLlRhsobWWf6VRUr3w4wFCuAeZi52Mf4RH/j/wCJjznp1eJkYFJCSokJYihBC9m9u+GuLlSQttKTbF9pOFZCap0rltH1thhbyoyXIYkI12qT84RyLViyRhIAxJU6SlWoYioByMObxmEykOGJMt2OVCdnCMhFqTTOyO4mpUH2QVhfJzhnYxWLiTwOrOmkM5CaD61hfZxDWzyyRQGHRFMwCOJgrBPVHUHugG8bUmUxWWClBLnIEgmu6kGCeL9IZT2+eAGeZNPEqUpT+MTyrciSkICSpewDPntga+bcJlsmzg4QrEpIOeHCCDucVbR4V2m9nbDQgM4z7+BMK4t6DlJLbG32lYUxH3mIzWxLGj7xoM9Xix3SsKBBYnWh2ls488FvUDiBBL0cORvBhnZr/KQPVBJxHCGrv25wE8UrTRyzRapjewIH2Y+jxdpdaUGNW+F8xIA9Ty+MHWBR+yoONnxONvaMDsXAxajziX/N/wAlsfsX8EiwxWKU6sMd0sA/1CFE8qMtA+9NWVcvUSOFVGGd4AkTWzJI/cEpH9EApGKeyf8ALAlo/MeyDy9Ir9MelZHLsYypQdI+6P6JeZ/UsnkBHqn8MZShZsZDGZMRM4BYKkgn8qk+Eec3ZdptE5MhDjGRLfVMpNFHnWPXLCiYiZNQJiEpBlJA6pTAJkSxQBeTDLdnE+Rp6OyaSQfMSS1KYj3sfj4xQunCGX+mUP8AePjF5tPWAJKJssip/kqptD9bU72ihdN1qM6qkl8AGFJSGxJYMVGu96wiCSl2Ci4dFrrUuzyVAU9JqPaUMoaSLom4WKWodm074W9GbRORIlYVSjhTMIBQpwxLgkLALl9IdIt1owdYVSmcsOqWSGd69ZlT6aNjHF5ezJXZ5d0y6OTEKVOw9kzeqW33VpQhSFZGigVJJ/CNsU6xzGGE5pOA8M0K8xzj3BdmmWqzWtBmSgha11MtZIIRLUFDt0YgHXLWPCbdLUJiiaEgoWPZmJUK+D90WxceOmbFvyQ2VOErls39ygeAQeZjhAZMs50A/aW843MViKJg+8GO4kMO4pHfHCFdkj2VnuIx+Zgrs0sc5yPVEDTUlvVieWlRSDjGQ8ojnS1N6wMeQ9Oi1ASk7oyM7W0RkEZR6/YErEq0YiG6vR/bRtEZdwdDfhV/SYjsEpSZU/EoKHV6Bvvp3wmmWctiC1CmQNMokx/YvzyV5nWWX54LRJP+HP5Uj/7E/CIulp9DyX5JhWi7R1ZX1kygdsVMwPfAVpBSiY6lK7Op2wy3QulZabLM/wAIj8gHgYqt6oSV1zwp7oPuq9SqX1Z0DQuvRKTMcgZD3wTlaMcakV2bZ0pWQhKSny2gUygq9gvq001RiarBtaZPrEMxwshISU6VZt2Ry+soE6YWhaZMtWFJ9KgqBqxCVMGIrXuYZ5gsC5TAy6gHyVVhnYzWKbYL7QAkKTMdmoEt4qEOrJfksVKJvIJ/7x6D4+5IoyroulnMUDpvKefOUmTLmKxIBxpBLGSkuNwKcj7Y3xYEdK5AzTO/aj/9IrV6XnKmzpiwpQQsp7JCkq7KEpd0PqDnsg45FHaBeJy0yv2S2roEypYIcHChnOXLXuMWFVqP2VCZmJJVPRRJY+pMZtgGemWcQ3LapSVHrpCpgGWEs5BHaJcHTxOsc3rOK5YCELSUnEAopYnCpL4kqBAZR05wTyp6B9JpC0WEYgiYCFBCE0VRgMJqAAASPV8THUu5pfsq/cfjEVstjq7GIKYBbtUuCfFL/qI0qxskwrTixM+7YeMR55TjuyjFGLVNHCLkk+yv9xiZNwyfZX+4wbZwo/5nh84JTKU74/D3PEjzZP1D1jh7Cm3WeUhKUpQQA+bnxMAyMBWkAVfZDi+ErYVBHCFMrFiDt9CG4Xe2zpaNWqYBjJ+6Sri2MjxIge55eFJWas4T+JamBPAUHNUQ25ZXMKBmtTq3JT2fNLxdug9xCcoTFj0UpTIT7SgxcjZV/wC5EXylWiPV2WXoPcvUI61ae2sIYahBLgfmVmeW+LNZQlU+0FmHWUFchZ5ZbxjXXZhku6BV9u5UDWe1ELn0l/zFe3/oykluUKcff82Kcrdhs6W6E/rOzMADjkYofTGs4UasnzRti6LnrUGCZTDD9+YDr+EjbFKv3FMmKcJBxyR2VFQqUfeUkHwhcYcXd/lmp7/2W64w8mVUB0zD3zFQ9TLez5VD7auFPuMVm5LUoyJZCUMAyamqTMLFmz7UOft00I9VDEt658oBY/qZrekTXPSVNVhDKXMBYfhSM9keVfxOujqbUV/5c5wpssQADvvQodxj0axXhMTJmAISUla64g7tWjuRQ6Qp6SIRbJeCbLNQ4UkpdKwGCw5z45gkaw5fTRqezxuUaLQc/WH5nr3KBjg+svYpKVjvL+6CbdZVS1FKqTJZ5KSw8xl/eBZxAD7AoDgpiPBooTNaH1jWgy00rhAPKnujqdgakbupaupSyQRWvBRiWaVN6o7483JqTKo9C4lMZEqip/V8YyM2aenWVIQiaMSlYkNXSoL+HjAaj6Pl7oH6OXlKm9eJczERKJbCsEDGgO6kgdxiYfy/0nyhEIuMaZVnac20Mpa/QrH4R/UmFlv9SZwHlBNmm9manYn/AJJgW3HszOHuMFLSF+Qe6czHd4oRjdQBLDPZWOLpzMZeYRjdTOwFeLQK+02f3CWYghRCWbQ1ypTLb5COOkVmM1EtCmAKxiY1BCFEAU2vGTJmFRSlikZbt2Ud3xOIMpykOvLfgUwG3M9wh/w6/wCQVn+wCsnRtBI/mDe6fJoeSOiyCP5ixyT8I6sdoZXVqBSsJSopOiVOxfI5HJ4aTbRglqVq1OJoB3kRc4LySepLwxYroYlX+cr9o+MI+k/RdNlk9aJhWSpKQkoo5BNSFUoDti82SdR/qlIqn8SretJs8l+xOX2xSoSqXTKj4s4OONeAZZpeWVCTb1J0Tnv+Mdi1TF6BgKsk0y1ekVmVIwrAUGIUAdxCmMWuxN9lnOaYkDZqNY6UFFqjY5uS2CCzFyWJck+MMJaQG9GaaAGF1lXiBZZzIZQGnAwxloPt+HziLM3dMphTVoNs6k+we4wVLKdUndRQbLfXWB7NKV7QguXjOSkHTM/CJWNF97CXSpB4nKFiFJCnBJYEs8Nb4UsAOkEbRXlCeYraGenew98UYF0BkdJkcmz1WpRAoGOqsNGbQEgq5iPYP4dSPQ9/hLliPJFq7J/8eI8cRPnHqPQHpHLEjq1KIWOtUz6EhIOWxMXyjckyCTqNFj6rEpX50Dy+MLZCHVM3zFn/AGyxGrBf6aqCi5mgJDirEZPpQ98EYlysaivEg4y40JMvNz+E90BKKuvzsFXVgMpdZgGgHv8AjCG8jhWp9Jkv/akH3Q1m9IhhJxLGJ/uoyH6t0U++73CyVYnxLTUgDTCSwpHPDK7NjkiXu4F4bLJH4ZXLtYoZ2tfZSNpGz61ioWC9FoRITQpwIDtkUhLAnmeMWEWxawmiaZMB8HiZyhGTVjlim4ph93AdTp669R+IZQPMlUG7F7oHl2malGAYmcnTMkn2d8CKvlQmGW1SnXfQtTaPGN5wrs305+xQ+mdkPXEpqWDjayRFQmzCzFJozuDoa+Rj1C97kmTVFbsTrhcZNo0Vu09DpgqZg/aa0I27/CHY80F2znimBXC5lHtsylBqd/jBs1B9vwjV2XJhlk+u5d2KWYAEb6jxjqfZAPueMTZJJzbQ+EZKOwFaC/r+HzjI2qyj2fH5xkDaNpli/hyntWo6mWedUn64w5CzhGxoU9BFATLQgewtjuBQn4Q4J9COflCcjuTK5qmYJyiM6V4bco5ng4Fv7PmI1Ly5mN2o+jmcPdC2CRXSaxl6yklTnNg2o10NIjuw1ji/TLS6pjeqM8sy3iY3H0dl+6xFOlLJODCM8NaNqN4fLlAotSJlts6LUerSleMMRhKtHUrIFQbbU1ERSbyJNFBIegYmmymUKbXZ8UwFSStKXH5g6tuQqO6Lvh4NS+ojzyuP0l/6e4ES5c1Cki0LaXKXqpGNKiMILEB8yCBi3iA5NowpBtE91JLgBDDIMoga14eMVRVsmKFnlrSOrs+LA57WFSkqYncEpGmW+Ga71cACRLmB81FLjLjseKZKo0mJhuVtaLLZb/lMwmBkpJLghkhgTUMwca6wm/iZMebYDtKz4yTA9hSmdilCXLlFYwgpLv2gopw4Qzttzhd0pnzJ89iklMtZSkhQycCgzDtXbSOwy3TZ2eOk4oUXlZzjQsmpIC8swzK5pFd4Vtgn7X6FcqW+NSkkFmDCue2kbShvWSMqlRJHAMdu0ad3UspSHA+OXGGOQqONt+wBZJasRJI1GHMZBjQM9D4RYLukIwJFaJG3ZAslJmHChJUouwAck1GXKGcu75khTLwhSkgtmwJLOcnppEvxMrj7FeKLXZzaJyEbz+ZQp3w6lXWSAQg1ANFnUfmiv3os0cA5xerNMGFLEZDXdC/h4Rato7O2qoQ2jo91mfXDclSfeg+cVS8bGqUpQOPskti2jLQVj1BU4Jzjzzptae2CNVv3CLIximqRM5Sa2xXbpwSVh/8ALSB+5UcWO9hLmFQcjC3io++E9rmlTkmInz4Q6MPcTPI70emXWohMtSQogJCjQkkqJVkKgth7ovl33xItSFSyoglLKQUqBrSh140ihSJjS5UxHsIyzbCKjfDK779NCQmYBtHbEeROb5OR6kca4pBls6LJw4JcwgFwAqrZBgQ1K6/OKNfvR61yWAkzFoBJCkDGMya4HbnHqt33nKnMygFAuUnlrwDc4YKABfCrdhrsrSu0s0Oh8VkXexE/hsb60Vno3LxSpdKFAcEbgCCDDO1WsWWWZhSVJSHwjPZnoPKGs+bL6pa0LxKQHKFjtUD5GKYb9ReVjmolIUiaQpI7Kurrl2vulswHz71Vb5DU6XEbrvSbMGIEpfIJLYe93fKu0U2J5/WBaZiyCQWcBsQLEFtNmWu6Obou60SwBNSMQS2JBccagZ0cEHKkcWiVPxDElak4iSWDAZsAHNSeTR0mtqwoF2uRCVipY8YR9LbWmWerGJROTAHcdXprTUQFItUxuylRG75GArbe0tKv8QhSkhsSSEUSSHUUzEkKzDBqYDXSNg1JKIMlxfIVWW/kykJZOM1NXAzNMiS35YZyL3kz0l04F7i4Io5GtIRXitCir7MFKQ/Zxy8KVJcuEpoOA0pwAoCpbKwqxEupgSNQ2JjoRQtlFXCCXQrnJ7saTVJc1jcV+bMmvRCu6Nwjh/AzmXfoeg47QrRRm1DalDeRg1Z9COPug+77tElLAlgCA+8jdC+aXQE+PKPOjk5ts9DMqaMlns8z5Rxalejmfl9xjSdleOkR2k9hQpUGDFeTi7TXu84G6VXaJqkOWqgDvLlssonu53FDpwgfpCsCdLU5fsgB6VKgS21jBYm10Dlp9iaV0RUQ6ZqdtQeLR0OiU5mCpZo2o3bIsNlm0A3CDEqrrFrnImVFPndE7UMgk10UNoOvCIF9H7UDVCv3Dfv4R6GZhYc44USYF5ZI485s9y2n/SmEvsfTaIZWXo1aVkYk4BtWfJIqfCL9ZBm8dks3GDU29gt1orH/ALQkgdorUWd3Zy50HCJ5HRiygfyn4qWfNUOpw3tRoGnL37BlvA1jG37g2IulyJdnsqRJAlhcwJXhYOnCtRc5mqRruhdf0wrVLNf5SBTma1qaxz/EW2DqpaXJ9ICWZ6JVWKtIvoUBKjRsR2DJLDIa8oa8blDQEZqM9jUywcwe/wAniNdkDUy5fCBbJePWVbVhwG3fnD9MoUp4D4RO1ODroouMlfYgVZljIkfW6ALfImqAzPu8YuSbMDAlvkANlDI5pR2BLHGWinS7ASO0a7GjcyzbBFoSW+cZOVTJJ5D4QfzUmxb+HikM7hU9ml7k4T+klPuiO12PtYknCrdHPR1ZwLBaiyabCAfMGGE0RHN1N0WxVwViv7TMT6ycW8UPhDW7elEyXRK3Hsr+OX0IDXAsyVujLRlF3k9L5aqTpVNtC28bI5u+7rLhIsc3q3VSWpRbEo6E1DneeEUPqyMiRwjlVpmJ7TYgjtENVsqMxJrBpN6BdLZa7V0kNnmKlzFlC0HCpJLEHf5xtHTUKcCcg7HIZ98UO3XzLmrK5ypmItVSS7ABIqalgAK7Ih66zEP1mrMR57oasFeGLeVe6L9dHSLrEqWjEz9pkg4VHOmkcXrNk2lQ62eiSpKWClAocl8IOFnbtVIIGIalo80sdrMtZXLXgUD2asVJPmGbOGcvpZPQrEOrcOHKHbMOHNCHJBihfD09EzzqSqRd1dIxhAEmXgySpIoQKDNtB9ZxDY70BzlBTks9G3UMUxPSlbMUI5OPjGHpKTmgcMVN2kD8u/YL5he5cVXmj/SR+8e9UZFIN9j/AE/95jIz5Z+xvzC9z6CnyhhIcPTJtuVTSKwuwzBokcVA+UGKtpNRQfWkDLtFWqo7BU9wyjyoxpHpSdsAn2VQIJPMVbyfk8d9ShNT45d0FizLVn2Ruqr4CNrsSE557SSTGOavWzqfkBXahkkP4Du1hda7P1i0qUCSMm0+t+2G6kpGSBxMbTL1oN+kcnIykLZh6pOJZIFBltp9Ujc+3nqiqQylUwgh92VKQXasCk4WxeXKIpdh2Zw6Gdx/cXLEpfsEXXaVqkoVNATMI7SU5AuRQEvBQm/TGIpFimezBIsMzZ5RvzF+DPRS8k1mNCeER2q0AAcfhG0WRYfTmIjm3e+ZMF8xroD0d7YFOtpOQpxgObPVsHnDNd3j2jA5sNc3hfqN+RihFFavazJmeukHd3wpX0dlE+o3Aq+MXWbYxsiM2c+zGrNOPTOeKD7RV7FdCJZOFJrtcwwTLOz67oamUfZEcHgYF5JN22EscUqQvBUNYinAqzP13wdO5wOojbG829GcEC/ZH2RJMu4s7fXKDJEtzpFptdwpElKuy5QDlr3w/HBysVkkolFutGBahk48v7mGM0wqvBCkEkZjKFqukZScK5anAzGR4RixSn0F6kYakPVRGUwkT0llahQ4iJE9IpPtHuMY/h8q/wAWd62N+RoURLdjialto/qBhdLvqSfvjxh/0UAmT0LTVIxEljhokhnyzIgHGce0wuUX0zq3XqtCqoSRvDQCvpAlu1IlnkPekxdL6u0TUUFW2RRLTcc4EgylU1wmMg15MYtu68rOkzussyF458xYcDsoLMkOMhXvgK6JtnSqd18nGFKBQx9UOos1Nqe6JZ92LDuhQ4g/CFeHOhzI7qR6MWpJ0+ySUUq0O1qsB/ySOZ/7QGuy2I5Yh+74mFSxHBg1jfiT/wBi3JfpQxNhsvtq+uUbhXGQXCX6mByh+lHvKLteqyTuS4HfmYlOCWGoPwp+q84B+0TF0Ci2+ORIL0c7SfV8Kx4XBv7j2HJLolnWwmiQEjxgdKCa+JjopD+0eFO7XnB9nuaZMrM7KfHu0glS6BtsXA/dSMZ9/mYOstyqXWaSB7Ovyh3ZLvRKDISRvzPe8STJbZH3xjZyQNKsqEhkhI4D35xipYOncSI7SlWpB5N745nS3BGT6iMtHUyMSQ2R738Y5KG2xIAAwGLz8XjS07444gbePrSI1PE5pvjMEcjGBrfZEb7oKmgjQ1pkad0R4Y04EU50bl842EbhBCiMiY0eDxhwKZY2RGqSk6QUUj2fP4RxhGwiMOAlWROznEf/AKeg/TwapI2xGZL5KbvjUzTiyXYnEGMXn/08KlpS4yEU+TLIOcW+77TiCQSmgGweMW/DS7RLnjZQb66PPMUAQznWE8/ooTsi226YTMUWOZiAKP18xE05S5OiiK+lWVA9CCdR3RGv+Hb5rSP0mLp1vGJETTt+u+NWfKvILxQfgpMr+GiPvTRyR8VRc+jl1Js8sSUFRAJLku5Jcu1ByaJjOUB2WffBdkWSquyCeXJk1Jg+nGO0g1Mo7T5vGlg7fAfCC1NTKBrWvWvADPdBSx0CpA6Zg2A8AO7fG1SkqFUI/b84iRPDUGVGc03GNy5+bv3hvLzeASNZBOu2SamQg/p+cLbXcdlIdUiWnizeMOesSa1fcR9GIZ9oAoSa7WA74K37mFePRayH/IRyjIfBtvcIyC5S9waXsLLNbJSg6VY33EDuIcwSjtmqmHCNRkT5XTpFcIpqxvYFyUeqK7SKvu2Qf9qQf7RkZAKbC4o2J6dvhGptoSmqj4GMjIJOzKNvsjTfVI3GQJxyUA5RyqXGoyCBIsAJIFSM44VZ+DxqMjkrMZpUpW/vERFDa97RkZHUZZGXrpv98cYSBt51PfGRkcacPtiNcZGQFnEKhWNYYyMjUazYLGG13TiHyIbUfOMjIfhexc1oWTKkxySdsZGQp9hI2FHOOu6MjI442aac4JsBrGRkFD7gZrQ2mzg1IAnKcmpjIyK5sREFxh2190SOYyMhIZxPVQv/AG3xFLSt2IRh0IUX5gpbxjIyCSOfR0bKnZGRkZB0Z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4" name="Picture 4" descr="http://www.vipkraska.ru/000/10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717032"/>
            <a:ext cx="4144408" cy="275768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</p:pic>
      <p:pic>
        <p:nvPicPr>
          <p:cNvPr id="20485" name="Picture 5" descr="C:\Users\андрей\Desktop\КАРТИНКИ\image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332656"/>
            <a:ext cx="1790700" cy="254317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347864" y="404664"/>
            <a:ext cx="5537606" cy="2908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Ты,  конечно думаешь, что дом – самое</a:t>
            </a:r>
          </a:p>
          <a:p>
            <a:pPr>
              <a:lnSpc>
                <a:spcPct val="150000"/>
              </a:lnSpc>
            </a:pP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безопасное место на свете?</a:t>
            </a:r>
          </a:p>
          <a:p>
            <a:pPr>
              <a:lnSpc>
                <a:spcPct val="150000"/>
              </a:lnSpc>
            </a:pP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это  не совсем так.</a:t>
            </a:r>
          </a:p>
          <a:p>
            <a:pPr>
              <a:lnSpc>
                <a:spcPct val="150000"/>
              </a:lnSpc>
            </a:pP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твоем родном доме тебя могут </a:t>
            </a:r>
          </a:p>
          <a:p>
            <a:pPr>
              <a:lnSpc>
                <a:spcPct val="150000"/>
              </a:lnSpc>
            </a:pP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подстерегать многие опасности.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3789040"/>
            <a:ext cx="3225562" cy="1953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Давай пройдем по 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твоему  дому и</a:t>
            </a:r>
          </a:p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посмотрим</a:t>
            </a:r>
            <a:r>
              <a:rPr lang="ru-RU" sz="2800" b="1" dirty="0" smtClean="0">
                <a:solidFill>
                  <a:srgbClr val="CCCC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CC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994122"/>
          </a:xfrm>
        </p:spPr>
        <p:txBody>
          <a:bodyPr>
            <a:prstTxWarp prst="textPlain">
              <a:avLst/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 Опасно!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C:\Users\андрей\Desktop\КАРТИНКИ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76256" y="3861048"/>
            <a:ext cx="1790700" cy="254317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sp>
        <p:nvSpPr>
          <p:cNvPr id="6" name="Выноска-облако 5"/>
          <p:cNvSpPr/>
          <p:nvPr/>
        </p:nvSpPr>
        <p:spPr>
          <a:xfrm>
            <a:off x="2987824" y="476672"/>
            <a:ext cx="6156176" cy="3240360"/>
          </a:xfrm>
          <a:prstGeom prst="cloudCallou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  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Если  в доме есть балкон,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Помните, - опасен он!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открытое окно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Привлекать вас не    должно.</a:t>
            </a:r>
          </a:p>
          <a:p>
            <a:r>
              <a:rPr lang="ru-RU" sz="2400" dirty="0" smtClean="0"/>
              <a:t>     </a:t>
            </a:r>
          </a:p>
          <a:p>
            <a:pPr algn="ctr"/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144000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099" name="AutoShape 3" descr="data:image/jpeg;base64,/9j/4AAQSkZJRgABAQAAAQABAAD/2wCEAAkGBxQTEhQUEhQUFRQUFxcVFRUVFBQUFRcXFRUYFxQVFBQYHCggGBolHBQUITEhJSkrLi4uFx8zODMsNygtLisBCgoKDg0OGBAQFywcHBwsLCwsLCwsLCwsLCwsLCwsLCwsLCwsLCwsLCwsLCssLCwsNywsLCwrKywsLCs3LDcsLP/AABEIALcBFAMBIgACEQEDEQH/xAAcAAAABwEBAAAAAAAAAAAAAAAAAQMEBQYHAgj/xABKEAABAgMDCAYGBwYEBgMAAAABAAIDBBEFITEGEiJBUWFxgRMycpGhsQcUUsHR8CM0QnSSsuEzYoKztPEkU6LSFSWEk8LDQ3OD/8QAGQEAAwEBAQAAAAAAAAAAAAAAAQIDAAQF/8QAIxEBAQACAwEBAQABBQAAAAAAAAECEQMhMRJBIlEEEzJhsf/aAAwDAQACEQMRAD8AzsLqqII0rzgQKFEFga5ZI+ihj9xvkFKsUdZQpDh9hv5QpJiaO/8ADC1eqVTpb3nzKuVrdQqnSuHztRJUlZzb+TvctsZgsXsvrDmtobggph44mOqeCZtdcnsYXHgo8soKhLktgcwglgkZY3JZKGXo6o6rlBYB1QRI1mBEggsyNtawpeZH00JriMHUo8cHi8KsWlkVFbfAiiK3/Lma524NmG6X4g5XlBbYWMenpcwTSOx8udXSjOhHsR26JHHNKTiwSKEigOBGk129rhceVVsb2AghwBBxBAIPEFVqdyJgGply+Wcbz0VOjcf34Lqtd3A700yJcIzx0Ku/xTf1ahqwlp2tNPBWW0cnZmESXQhGb/mS1zv45dxv/gdyURDDXkhjg9wxZe2K3tQnAO8OaeWJ3CwJW240O546QbcHd2tTkhlDCiXVo72XXFQDof8AY48tqbx5VpxGGFdXBEn1YvYjArlxCo0OPFhdRxI9k39ycw8qKXPaQ43DYSbgsP2mLZj1GaNWPFVeZbWvgpmPUipvJ/uo2O3vOCzmyu7tCxQkXJzHHxTcpTQlRGjKCBkCjRIIJDQQRrDGxyAoxnZb5BP2JnJN0W9keQT2GnjtMLY6hVOlBcrjbPUKqEpgEC1K2QNNvFbOFjliDTbxC2NZTHxzEwKbZtydPwSNLkLFcaKALkqk4QSiRr6JHRBCqwBRcvcAKkgDaTQKOygtpkrBdEffQXN1krCcrMso8281dmsGDG3Dcd5qg2noB09CGMSH+NvxXcCaY8VY9rt7XB3kvLHrh1n9E7l7Tiw72Pc07QSOYW+oOnqFBYLk56S5mA8CK4xYYuLXY8nY+a1zJ/KWHNCrCKUBGrE0+eK31G+b+J5BECjRAKKPtawpeZH00JryMHUo8HUWvF4PAqQRoMo9o5GRW1MvGEVv+VMgk8GR2UcP4s7mqxPQzBNJiHEl98QZ8E8I7Bm045u9a8uIjAQQQCDiCAQeIKaZaLcJWORYN1fsm8OBDmkbWuFxHCqh5uFpt7TfNW3KuyIUCdAgsENsWXiRHsbUML2xoLQ/MwBo4371XZtukO23zVN7cvJj8peI27uUfOBTMxDuUPO10uKLnREw2iaFPY16av2IGhEoLsBEgZXkaJBKQa6C5XbBeOI81hnrZ5QXDgPIJ40JpK4DgE8Cd2I22+oVUpQaIVstzqHgqrKjRCF9CpixBps7TfNbAshsUabO0z8619Y+Ll6ROCWcEiRctTwcNdpOElKqY0ESOq4im4oNGW+kG0ukiOb9lugBspieZqswn5WhJ7+Go8Fd8pjnF+0DOxvN9Sac/BVGLHaW1JFRcVG3a1knSEjsu34VXErGuI2eRx8U6igctSjozC11Rh7lpUsi0Z1L/n5or96LbSzJkMcdGI0sI1Vuoe8BZ+7SClrDmswteLiPMYeSN8Nx3t6ghOqAe9K1VUyUyk6ZrBEbml40HggseQNIfuvGsHlrpawnxuwyx1QqgggESgggUQWZn+Xn12F91if1MBVGb6w7bfMK3Ze/W4f3V/8AUwFUZwXjtt8wrY+ObnWGZ6qgps4+CsEyLh4qCnBv+a3BO5EZHHmmD09j46kxeUBcgoLnOQQMr6CCNIUF3BOkOI81wlIHWb2h5rDPW0ShTtM5NOwU7sRtufs3cCqvLC4cFZ7bFWEVF915oKqAk5fOgMisNQQajZR2ae40B4pb6FSdh9ZnaZ+cfFa3VZRYbdKH24f81inYWUhf0rGOcHsiERXYU0QQ1mwUK2zxekm9tyqUvbzw9hLy5oucLrxt4qdsq1elZnOFDnFt1SLjtWNstIzsOJDbEY4FjwC122uA46qJ0sqbMPl5mNJsJENsw2PD2MzTnloHsmrbtx2qyWfaLw4O6R5OsOcXA68CbuSljfofqLiuYouKpdt2u4vD2uc2hGaASLrqVG0q0MtNhivha4cNsR5uoA+tBxo0nhRGtKxjLYOYS4igp0YNdeLq6hddzKp7YDSM4jaKK6+kWMc6ga5zCXAmlwOeXCo3jNvVKbGq2gup8VDbpyhGKU0jEa9Xgl3FMpx1yOkLRht5objrGo7xqTyS6laXEm7YaXjvUYIpDqDUR+o8lMSjQHPYeq447PZPn4o+BPV7ySnHMlHOBqIURrt4xzXDgR4rbIbqgHbesNyYfmwZqC4X5mdTbmXkjbitksOJWFDrrY0juFR5d6Tjvdjp5Z/MqQQRhEVZzAjRI0RUDLwf4pn3Z39TBVSnBpDtt8wrhl39aZ92d/UQlUJzrDtN8wrY+OXn9WCdN3LzUDOHE7TSvBT8224Dd5KCmyKU5+Cdy1CTOPemjk+naVTF2KDQmQgjQQOgUEVUYSEBKy3XZ2m/mCSSkt12dpv5gsM9bJKm6qTnrRzAC2hNdaEi7RUZa0s4AnFviOKNrtFOz4iAXUNdtRyVWyWtjovWoLhUM6VzRucc1w4VzXJ9FdqKq3TdBNmIRVrq5w2te3Nd8eShllrsmV7jVMnxpQu3D/msVXs60CJq0GHH1h13Zc6H/wCIUxkZH6UsZUhzXMbUG+nSMo8KsRZOK22Y0F4AiRorgbjmkvPSBwGw47qrfe8ZYN/FvknF5DG3k3DjrV6koYhsawX5vicSe9VPJmI3oyc1rHtIa+pqRnkBtNxJod6t4a2GR0jr9TW6TjwaL0/HlMpuHiiekV3QTkKObhEYAafunMee5zTyTeFadK8/0Ut6TWGLLiJEgubCgk31o7ToKUGAqB3KrWdLNmJCLMw6gy4c1zKD/wCNgeC41qQQccbkn/G0Ndn1o2kAwPN+bQ8aaueCRyStCLMRY4qc+biMa81wZUucOAaKcAozKgthSrG0BdFzdI1wFHOzRh7IVg9C8lV0WKfsijRrqbiabgKV3qPLcsspI0v9aNPSwRCbFwrEiZrN1wLiP4SRzVCmoJbS4i4eSlvSra3rNovaw1ZCIhN2F1wiO/Fd/ChbkXRbUUrTOpcKsGa4Cmolod/EVsr810cf92/9KzFJTSK3WVIyziXlrrwQTheDiAm00wYAo77GwwlRU5x+b/7KWs9pc4k4nAY8F3Zdn1Gc7DVvUpADYb63FrjjTA71b52j9SLFYsFwzC6tQHQifaa4XVP8Qx2Fa3ky+svBriBm9w/QLLLKtENq1zbjrC07JWM0wg1prm1O8V3d6X/b1dqzlmWOk9VBEjTFGguSUdVtsouXP1lv3c/1ENVCcGkO23zCt+W31kfd/wD3t+CqU2NMdtv5gr4+OTnWCbNBy+fcq/Ou26v0PvVhn8PnYqzPXk6v0TxzVDxne9NnFLxTfcm5QGOSgk0EDIVBBBIQaVkh9Iztt/MEjVOJD9rD7bfzBYZ61aTfRIW1aEWC3PZAEdgGmA8tiDeG5pzhwv4rmTcnhfcs7PxQY2VsJ5FIGaNdX1pwACZ2yWxaRGEEUAoBTN3UUzlTk0xzTFh6EXE+y/iNR3qmQ3OY4tcC1wuIXLyyo3LKdVYsjLXMCOx2PRuBpXrNBvHJWP0rTAhzsnPQD14bYjTtMN2B30dQqiyT2iKwuOa0mhdjm1wJ3A05VU/b010si1juvLxqtGvNiAtiN5Oax3Cqlx5/PV8v/p5f5WqZtFvStmGghr82I5rdd4e7N3EitN61iXbDdSKwNOe0EPGsEVBrwosHyYj9LKlh60E3dnEDh1gtN9Gc8Xyz4LjUy7ywdg6TD5jkk/0PJZyZ4U/HlulvSYK2ZNdkH/W1Zd6O5/MlrThnB8pEcBva1zf/AGLTvSc/NsyY3ho73tWKZNTGY2P+/Aez8TmfAq/NdXamV1lEz6Tp8OiSkJtzIMrCNBgHxRnO/wBLYfekxPOl5Nubc5wvvpjf5nwVaMV0aM3PNS4tBO5oA8GjwTvKG0C6kJp0GnOPapQdwPip/duaFy7ujGxJfpI7a36QJ71OW8M8hrb6OJuv11IKeej2wXxOkigHNhi+7FzrmiuAuJcdgISM/A6OJEa6odUkmhvFAKA7KnitPXX/AKfGzDf+ULGhhoIBq517iNQr1R7ymvRdI5rQSSTU8PifelZyYNKBopddr4b0pYMu858V2vRHhWndT+ythjujnlIkSALtQuuwu1DcjDKpNzxqvPhySsM7V1SOPOncvHpywPuVqyetZ0Jwdgde8bCqYdifSsfNFK/pTfs+CdOWztvEhNtisDm8xsOxOAssyRtvNjMLnHNNxFbr7qrU2qGeOq68M/qAgjohRLo6i5ZfWv8Apx/P/RVSZH0je23zCtuV/wBb/wCnb/Od8FVZkfSN/wDsb5hXx8cnOm583DzVantdD8n33qyz40SqnOOvptv/AL808c1RUc3nuSDyl4w8ym7kKMJHgguiUFjIRCqJGpkGnFnftYfbb+YJsnNm/tofbb5hYcfWkSuCfgJlKBSUJqzsRlvikI8PeqvaNmiK0e2MDtGwq05TD6M8vMKFhYckmUDKKHHhlpLSMD81UxLxulhOpe9rQIjdbmjqxBvFBVO8obPD/pYZDrgHtaauBAOlTWKA1Oqir9nzJgxga01d+1cWePV0h3jU7kdHzJnNOEQFp8wtJ9GUfNm5hhI04bLqipdCJabuDqrK5+BSNnQ9GoDmkaqjDkahd2bNxIbw9ri17TVrtbSFLjkxznKrh02D0wxaWa8e1Ehj/VX3LFZU5sJ5/c8ytD9IeUHrVlS77g98fNiAYBzGOLqbsDzWdR7oebrcfAfqrc2Uys0flvZCyri55+yDTicE7sOx4k3MMgwxV0R151NaL3PduA9wRS8voAe0bgLyQLhQbS6oC3f0f5JtkoNXCseIAYjvZGqG3cNe08kcMd3ZePDaXsqxYctLCBCuY0Xk4uOLnO3lYvl7aLWxXsYa0JqRvvpXWtcy2tLoJckYvOb3An3BYNIPD5kPi6TW58V2/NaS3/Vmq2Wuo7MAkZGI+giNzc69tbnEYkubqAFTUp5NgVoOq25oN9ww5ptHmjEilxN1C51Lrhg3hXNCioxvTTOTpPLDfaUI4pWF8/qNShIcw8YGu43j4p5K2i11x0TWm6uuhVsc5XPnhYks4C86sU06ck392pHPk3AcT7qpOEa66HwKdKJiQj0Wy5FWn00uAb3Q9E8Psn3clh0BxBvWh+je0c2NmHCIKfxC8fBDKbhuPL5yadVCqJBc7sUnKv6277uz+bEVWmv2je23zCtGVH1x33aH/MiqsTH7RvbHmF04+OTmTNqC7uVSn23q22sdH5rgqfNnFNHLkjIpvSDsErGSNUKeOaoLguQWFDIwiogpkGnVlXx4Xbb5pqE8scfTwu21YcfY0uSbcpSXYmMmy4KUhNuRdqByn6nd5hVi0I2awV1nvVnyo6vMeYVfjQS5oLSA5pqKgEcKKec30XJBstVrXUdVp/eaVH2lJh4zmXDZq/hOtte5WCfmM9gZHgAuabiLjTNLdHAjEHEirRioiFKuwbXG5pvrX3+K5spZ4lYj40VzmszqgtFO5OIEetK4gU40QmIZBoRQjEa/mqbxLhXZf4/qlyks0O9JSZmXOhsg10elESmxxbmHwATONea6tXDWVzDjVoRjq44VVhyQydM5HbBFQwUdGf7LAeq3944eOpRxxvh5/Sy+ifJnp4nrcZv0cE0gg4OiD7dNYbdTfwWxpvJSjITGw4bQ1jAGtaMABgl1244/MdEmlU9Iso58q52LWUO8VNCd4oViMtDpGpQkODmmmOa4XnlceS9A5XOpKRABXOzW021cK+FVglsRmQy6HCNanTft2Nb+6PFDObUwvRlHc1gc1pzibi7AUBwCjXPqjiuSIidwQ0GVKuuG84fFNJbRNCL8CunxanyXcw2rQ4Yi48NXcniRw9z2nOYSa4gndTkncrPMf1hmnWmUvEqEboYxphjw3J8c9EywlTsvXVR44gHxU9ZEUse1wqKEG/aL7jrVShw8wipIBwvuPw4KVkIpBqHYCtBr2XYFWlc+U/XoaQmhFhseMHAHnrHfVOAql6PbRD4Bhk6TDXN/ddS8bq171a1z5dV2YXc2pOU/11/3aF/MjKsRh9IO23zCsmUh/wAfE+7Qf5kdV2L+0HbHmF0Y+ObnS1rG4D5wVNnaCquNpuuNPmqpc9WvH5+PcmctR8Qpu5LRUiUFI5cUSFEFhQ6JBBTTGn1hisxB7YTFSOTv1mB2x71hx9jVJRlykmi5NZYYJ2cE7sVvKfq8x5hRMIXKXyjw5jzUSwXKd9arBk5KsiTEuyIxr2Oc+rXNDgaS79R30V8s/JaUgv6SFAY1+2807IJIbyVJyT+ty3/7Hug09609NJDyRlnpasBhLY7GhpDfpCAL6mgPhfyWWy0n0js0VJLH4U1NJJ8F6IyjlWRSIT7hFhRG12EOhlp5LGcnpb1e04UOOKBj4jYg1UEN4dTaCPMKHLhNkyx7UyTrQDX+quViTD5SDCmIbyKxS0inXObnEk1vAAApvVfsOS6aOyE2tYsRjG7QHHSJ4Cp5K15cyHq7YcAGohvjOwxzuja3nmtHeubOfzQxmsdtisC12TUBsVmu5w9lw6wPzrCkarFfRNb5hR+gdeyOQ3g/BjhxwPEbFsVoOIhRCMQx5HENNFXiz+se/wAXxu4yr0i5Yuil0CCSGNJDiPtEe5ZtGCdTEamouc4+J2lJSjiZiEx7atc9oc1t5zSaGh20NU1q0x2YRWrmJAuuU1lrkxEkZh0N1XQ3aUKJ7TN+xwwI+Kr7I5bw2Jfq701wmiOanUuagg67kIzARnDA4JKHin2jZpzBNCQcQaJ4HJpNNo4HU7zCVYUQS0kQ5ma7VdyxaeVCOSUhwy0ihIIUfLRc1wOrA8Dr5KZc1Xwu4585qrjkJPu9Yg0uJeGOG0OuPztC2BY/6OJMumWOOoh34amvztWvpOT1Xh8UPKJ3/MYv3WB+eOq+86Y7Y81N2+7/AJlH3S0v5xz71CP647Y81XHxHnSNqm7kqlPGitFpm75319yq0+6vzxTxyo6LRNylYjki5yVSeOSUESCzIhBBCqmQFJZN/WoPb9xUapTJn61B7XuKMHH2NYlinRdcmsDBKPeqWOtB5Qm4cR5qLCf26/zHmo5hUqNT1gTzYU3Ae+uaxsXOzRUgvawNurro5XxuVcudb/wFZaw/N6WbEPySiO18tnKCGejdC0nNca5wIoCL8eSzbK6OImZHLQIukIjxXSq2jXEanC+/hsUgIxBGu/WSo/KN4czMDBiSaFwuAv1qfJemt6McjZxkOJ0rW1iQobi0k4F+iKDaBX8W5XGel4U3KRA+jYwIMOlSTRgqC6mLqnE40VOsKC1t4YKPz2mpcSKNa4fDvUrNWgITaVpUDCuwV5nBSmrjZW+tY6NfRtZ4bOB8Q0bBJdeDe7Bl3E15LXbQteD0UTT+w/UfZKy+znUbUAAv0jzFw5e9OYkUkEbQRjtR48ZjifDxm1taNC3Go+arqwJgCal3PNAIjM4nUC4CvipufydOcX5wLWtN2uqrkzCpWuKSyuvevHofLCzZedl3QnPaHjShvp1XjC+mBwK86WrIOhPcxwoWkgjeFoNhW4YsFrqDOGi64Yt18xQphlPLCK0xCAHNF52jVVHLvsMcdRn8CPmmh6p8DtSzhQpCYYEpLEltNbbq7tXkjO08i8Rmcw0xxHFJwTUJWCaIjCzTdgfPWEUi7ApyzNJtDi2g4jUfcoiXbVWKwJUl9Rg2lf4sB7+5V4/UuWdNG9HMOHCbEfEiQ2k0a0Pe1rqC8mhOGA5FXT/icD/Og/8AdZ8VnUKazWhoBoN/uXL5yuryT5YboY8vzNHNszDX2lMFjmuHq0ve0hwxj3VBxUQ92mO2Eq+NrApwGO4pk6JpDtBPJpHlymSWtA6PzsVVn3XkVVlnXaJVVn+sfmmCZzxHREi8pZ6RekVEgiqgsyJqjBXFUYKVPZRSuTA/xUHtH8pUdAgl1aUu2qYsMdFFa91KCuB3cFopjjdtMhvuScaModlvQiL3hvIuPuRm1oBxiE949ye11RG25N3jiE3gx06mYkq4g0aTtOPiu2RpUfZb3KemtcNjJRsZKw48ofsw+dAlw6U2QPxs+KPzQN4cSpHELmNLkh1byW05udV3zuS0eLLAaAhtdUEOY9hcKHUK/NV221TWomRea0dBhkYUu0kmWGx6MIMuWkU7VdhIcCPEJCdkw6MXvNwoA3VcNZUvMWkS5oMdhA2Q4bcNt/ikYcCA691HOOJz23nhVJ/tfjdExHC69YCdQ7PgHBg/7hH/AJLp1mQB9g8orv8AcqfFUmURNpzubDcdervVLnTe7jcrflDJwyz6K5w+yXFwdhrJqDcqfElYt5zeWPipZSqyz/LuxrXMuIgzc4upQV0QRWpNMbqJpOWjFjuGcS72WAXDstC6Eg+pJY6lMaHFKNzm1DWubvDXVIrfxS6v6e2flIGzj9o03C8/ALtsINFAP1RiYOsO7jXmizzsd+EptI5ZA0JWJCq27Vf8Ujnu9l34XfBOJZziRouA11BCaQm/0tZ8MuIa28ny1k7ArrZ0NsNuaL9p2nX88FC2bBY3qgiuNDfzUzAYzWX/AIh8FfDHUQzz+jzpURio2SjDri+H+1d+oM9qJ4f7U2kzd8VMY8bSb2gpN1nw/bf4fBNYtlQ6jTfjtHwW0W4nky7RVctHE8lZosAhtxqPPkqrapo4jfgjUscbtHREm4rpyTJSVUaC5qggyJqhVBBBM4gR80JQTg2+BQQWWxyunQmt/muhM7/NEggfddCZ3oxHKCC2w3R9OUBHO1BBEdj6co+nKCCG22HTlD1goILbbYun+aI+nQQWbYxMlH6yUEFm2AmCh6ydqCCzbH60dqHrR2oIItt0Jo7UPWztQQWYfrZR+tuQQR2DttpRBg9w4OI966/4pE9t/wCJ3xQQW2whaD/aPeUBaD/aPeUEEdtof/EH+0e8pExy4mp188EEFtlrh5XBKCCxXJRoIIM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1" name="Picture 5" descr="https://encrypted-tbn0.gstatic.com/images?q=tbn:ANd9GcQvtIYzsZdauAYXKDOmWp4OdDcFk5o26mGALLNtfq0v0TZ2gz_D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560" y="1628800"/>
            <a:ext cx="2160240" cy="324626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sp>
        <p:nvSpPr>
          <p:cNvPr id="4105" name="AutoShape 9" descr="data:image/jpeg;base64,/9j/4AAQSkZJRgABAQAAAQABAAD/2wCEAAkGBhISERUUEhQUFBQUFxUVFBUUFBUUFRQUFRcWFBQUFBQXHCYeFxkjGRQUHy8gIycpLCwsFR4xNTAqNSYrLCkBCQoKDgwOGg8PGikdHxwqLCwsKSksKS0sLCksLCwsKSksKSwsKSwtLCwpLSktLCwpLCwtLC4qKSksLCwpKSwsKf/AABEIALIBGwMBIgACEQEDEQH/xAAbAAABBQEBAAAAAAAAAAAAAAAEAQIDBQYAB//EAEYQAAEDAgMEBgYGBwgCAwAAAAEAAhEDIQQSMQVBUXEGImGBobETMnKRssEjM0KCktEkNENSYsPwBxQVc6KzwuGD8RY10v/EABsBAAIDAQEBAAAAAAAAAAAAAAIDAAEEBQYH/8QALxEAAgIBAwIEBAUFAAAAAAAAAAECEQMSITEEQTJRYYETIqHBBUJxsfAzkdHh8f/aAAwDAQACEQMRAD8A3lOn1T2Rui8RHabKB1haNZO+TvUtyDcz+WgSPEs4kz3XjVYDSdsn677riT91yyu1GfTP9oLV7JH0oJ/deI3Dqnxss3tBn0r/AGh5J8fCLlyVhoiO75poww8YRno7d3zXU6fn8lRQH/df652XpWyx+hN9lvkFhGUtOTfNb7AD9DHIeSZAGRja1LrHmVG6gDuBRr23PMJhZb3qFg1Nhb6pc32XOb4Awpxiau9+b22td4kT4qYUr94Sej8lLJQxuLdvYw8i9h8CR4KVmOHCoORa8f8AEpDRXeg/NXqKoIp7UH78e017fGCEbR2q/cQfZcCfdMqqfh7HkfKVedIqYNCjIBu3UA/s3cUSZVEtPbzhrI5yPNG0ekIOsLHMaR6pcOTiPCVKwv3GebWk++J8VNRKNvT2uwohuIYd6wwNUfY92ZvnmUrcW9oktqAC+gPlB8EVlGydg6btw5ixUVTAQCQTZZjA7dL6fpGEmnMZsrg0EagkiAj8Nt4usCCDaQQRftBRKTBcUWVNyIYUHT7UVTT5GdBASFc1KQlhkRKVr0jwmAqwQprkjio2lKShouznOTAU2q9NpvR1sUPcFH6KVMnNapdEIfRWUDsLdWGRN9Gq1F1ZlnGCIiLyeEDch3ui0aC1/McVNFhaJzIWpMTYX7bdp4lco6JLsl304HBtQn8JCYejwqdfPEmYjhbinbJf9OBxa892UqpxTJqO9oJ8a07i5ch56NAfb3R6v/aYNggfb3zp/wBqipvcTlLTJzkOAOVjAQAXEmHOMmI74UOBe+HuLXuyGCyS4viZyBzW8BEGCiuPkVTL6rssNHrTpu4FajB/qg5fJYvB0s2bM0R1cliCQdZBvIO9bXCiMLA/qyKDXYFoBZ0bLgHB+oBu081FU6N1Nxadd5HyRbaOHp0aT303FzxqxxaZuZPWC5uNw+6piqf33u8y5E0irYC7YlUH1ZuNCCojs2oBdjtBunf2K4GKp7sW4f5lNvmWN81PSqOdZmIw7+zLBn7r1WlEszlTDkTIOo3LvR27vmtSxuIv1aToMWe5u4HQtPFI6m/7VCeTqZ84U0l2Zl9Ox+98Ks9tj6Gjzb/tORz6TPtUKg5Mnn6hKXGU6RYzOYaCMlyPsmP9MqKNIlmUDPL5o3ZzPpW83eSsRszDn1ao/G0qahsUBwc18wSdOPIqtLJYtViGxLeo/wBl3kVaHCFQYnBOLXAASWkDmQtEZUhb5Mv0Q/8AqX+27zC0Gw8Aw0aZIaTlabgG8BU+wNnVKGzalOq3I8PcSJB1gjQlX+xD9DT9hvkFIOrKyBww4TxTT2tTsqKwKOa1OSJwKBkoa5ihcxFFRFWmU0RtSuKZUKhqVYRpWCdXchqOJlR1MULqvp1srtU+MLQtyL5lVEMeqWjjEfSrpcoBKRYByVQtelzpNB2ZV39H+uSDqOt2fNEsb1d1gB3oV7hAAIt56nXeuYdEk2IfpweLX/CdFX4gfSO9ofNWOxR9OPZf8J0VRtLEhtQgiQTJvFpAIFiTZyctoC3yNDS7flEaCMxE2JO4XUdKj6Nzcjj13O6rnF2ZwE2cZI0O+NLLO/8AyKrnc5hBcGlpbazQ4uc0Ogku1i3gqDF7e+laW5yMwe6Huc4xOhGjrk9lkpZNXBG0n9z1OhcAjeGnxWpw/wCrLz9m13U6YyNNUS1mbMXuDnS8Zw1sbwNd44wt7gSThBm1gTaLwJtuun4+QZMF2h+rYbv8iqpwt71pMP8AU4f2XeSldSB+yPd/0muNgp0Zsa948lNgW/SU/bp/GFdHCMP2G+Ca3BsDmkNAIez4h2qtFF2M28TkNz9cNDH7Iqsp4h4FnuFtziN/YVdbRpB1jp6b+SUL/hzO0KNPsUmO2Vjahqhpe4g5rEzoAQjKB+qPZ/LKBwFOMQB7fwhHUf2XL+WVceCMq27feR1qdJ1puCPzUlLG03EA4encnSBp3Kqpiw5DzReFb1xzcgUmXRbtZTtDHtsD1ajhE7ozAbk4Bv79ZvPK/wCRTaW72W/NOcLJ1AWCbWZFGuJmC25AH2WncpNit+hpew3yCTbf1WI5t+Bin2M36Cl7DPIIogzLBgsnJgKXMrBFSpspZVF0OlNcF0rlCiB7UJW1R7whX00yLAkisqULlUW0n5Xa3WrfShZvbmAk5hcrXikm9xGRbAFHapkBaPZ9eVnsNs20nVW+FlqdlUXwJhfcv2Psn5lX0MQjM6xONM0pmfmJvrP5Sg3Dx988AdyLY3qgkajyNx4ISuPC/guKdUfscfpA9l/dDTdV+0dntqlwcPtSNRfhorPZAHpxaOq/u6p8UOR1j7Q+adVwFvk8vxWxQKpz16lACf2T4LuOaIiLTvCBf0fY3K1tdpY5zc5yS5t+sRazQ29+EL0vamC0eOEOjvg8OI9yZgMI4ODZu+xzXgkSQBuH/SGq3LSRD0LwBpscGvc+kMpbmaWQSZ6thIvfVeg0/wBXPeqek2w5N81cs/VzzKbj5BkdhvqsP7LvJTyoMN9Vh/Zd5J5cnoUx+ZdN2+0z4mqPMnsOnts+IKMiFxev/m/kldKTGm//AJv5JTWuv3qEIcL+sj73wIqh+y5fyyh8MP0kc3fAp8PpS5fyygQTM9SFhyHmi8MOuOblBSFh7I80Vhx1hzclrkMsaO72W/NPfoUyju9lv/JPdonoUwbbf1WI5t+BiN2O39Hpf5bPhCC239ViObfgYrHYw/R6P+Wz4QoiMmc1MNkQQontRWDQ1LK7KuLVZQ0OTw5RwuLldFMeSoyoq9WAhBiDKNRBbDXoDE4aUQKy4ukIlaAe6KtlAJ9WmIUzxdMrBOsXQLTqQUZ/eFXHVFtbZG0gEwEmGjTcIG7WATu5IWs3rayNIjW6Kq5cpZ330Em5hQVnTe1h7+HiF507Q7Y/1w5P8GlNDesfaHzT9iSarST9l3wkWS023+8PmnLwe4D5InUQWwdMo+LsSYPZwa4OkkgwJ3AhEBtvu/8AJT0m3+98kN9iHU22HJvmrVv1DuZVcwWHJvxKxb9Q7mUzEDITDfVYfk74Sm5k7C/VYf2X/CVA5909C2SZlNROnts+JqDLkVhjp7bPiaoUh+0D/vfySomPun7TP+8P9kodjrqEJsN+sDm74FNh9KXs/wAsqLDj9IHN3wFS4fSl7P8ALKFBMpaTeqPZHmiqI6w5uUNJvVHsjzRDBfvclLkILpuiPZb8092iFqOjL7I8yiGulqen2FkO2/qsRzb8DFZbG/V6P+Wz4Qq3bf1WI5t+Bisti/q9H/LZ8IULDCE3KnpFZVDQFzmpUqhKIS1RuaiHBQo0wGCYhtkA8cFbVGoJ9BOjIVJATcQp21rIKoOsntCdQpSCAZXVFAHwnellSi+wNUb1kfTbYKkrYotqQraniLBMkhaK09UjS4iBuAuoKsgNB3zYe88kU6wAEAiJJ1ugazokkkuIyjsG8Du3rzh2ibYzvpxwLHkfh8VPRbf7w+ai2Z+sNB/dedf4SicOPiHzTvy+4D5ODbfd/wCSmpNv94eSTLb7v/JSUhf7w8kss5jbDk34kaPqHcyhWiw5N+JF/sHc3J2ICQ3DH6LDcnfCoTTbN3j3KSifosNyd5FV739Y8yniwyGfvE9ynw5Fon12a+01Z/aG1m0YzAnNw3Abz/6UNPpixonI7KHtJc4hjcoIMgnXSEmefHC9T4Hw6fLKOpR2NPtJwGon6Yf7JUDcQ2bNHms/iumTKhECxeHRBBzZC0NzOgHXXtRP+LMaA50iYtEm+nZpdRZ8cuGDLDNdi+w/17faPwFPw2lL2f5ZVRhekuHNXNnhrcxJIIHq5YB3mSLC6Lo7YpBtIyTDWzlaTGZuWDGhB14IlOPmSWOadNMhojqj2R5hTtF+8oGltKl6NxDgcgh0TMiDA/e7kBjdsPczNSLW+sOsQBJA1du1iOISHkimHDFKbqJfVvs6eqPMpKNWJFjKwOI2tic7A4PF4j1IBmDmmHX1XYLa9enWJk1WCGt6xcYOuewy3i5Sl1a1cDl0MpJtPj9T0Lbf1WI9pvwMVlsX9Xo/5bPhCxm2ek7yTSNFzDW6xDjJgNa20dsXPELWdHcSH4aluIpsBHA5QtkckZOkZJQcOfsWi5JK5MAESpJSZlZRzioiUtV1kFUxEI4oBsIqvQwddMxFeyFoV7pyjsKctxldnWTHJmMrdZQmtIT1F0JkyUuUjGiEGx6MoGytqioshrYSTKYKJRVSyb6RRNl0BSSDAknrcbCN5QNVt9JNtdyOadRaADJO4ncOaBJ6x3wIHevPHYJdjknEA/w1B7mlWGGHxD5oDYX1oHZUn8JtKs8ILD2h8038vuB3Fi33R8SkYL/eHkm7vuj4k9mv3h5FAWINByb8SLP1DubvNCN0HJvxIitUDcO8mwBd58E3H3BkUOO2/UpU6YFJwZTYSKrpyGWkk2EQNFT4HbtWqXNYGPeNSYETGomIvIjVHs6Q1fRgOY3Ky7JBuxwI6wJgyd9tFmQfQVnvc8tzCfosrTTnUBwt6pgCTre6xZepSl8sm/Tj6mmGNp6XBN+/72kN20HPe5lZ7DDTmyvaXWBJayJEDMCRYW3qPC02VqRp05+iAl2eC7eQ58EkkE6aShMVtRrS92T01OmPUc1we4kGRIZAaARYkglpJIVlgNpMr02EDI2CKmYBoEAQxhgZiROo8llt8y7v+bmzHm1L4cko71t5dyN20qWHDy7MazRZz4IBMAsAmQ4CbFuglQ4jpnT9C2o+lUyvBDHDqNJByhzSRxnUW3SoukGD9Hh3PoNFYNDcmdpquuOs8PBGgMDNYwDCp9ndLKNWmKWIa0tytD2mmbFgyMMEgSJBMcJ5nFKeK93T4XmJlNTi0nVdvXy9QnZnTZtQAV80sLi05zVqEzlLsgDQIvZxM5jEKxxu32Zqb5Poywuy02A+jc4FrvS03C5zQc2a94ErEdJ9lU2VAKLXdWxIkNnUCTq7LvBj3KdzcZU9G9jCym1no6bIbDWsgusdTmJM6ybJ8sMXunV+v0L1TjcJu/VF3tja2IoCnDYLqmYDK1xhrbHLqzrOBgwdLBF4/EYl2GFWvWFKoOuaZAsJAyuAuKhmR2TxVbsbC4hji5zCaYIhj3A1Ggfuyb6aGNU3b2y8RVJLqrIcYLQQ0Fky0GBIgWsPs9qDTDUlt+pJpatbbdr9Gn2ZqNimq+KgeypPXzua4NI9WKM6icoNgBeEJjqtJr8jKTvSFpe4nM5lNwLjDmzDiYMEWVVVNQ0mUmPp0mMi1LMc5EHrExMmTKlw2zc9TOHOLjoGAhoaBDIANiDNze6BY5Stv12/YXLI5LS9ufXb/pp8BhqlZzXim+WMGXrh1njfuywfVtEmEbt2s7Cvp0hWc2oXl9NrZJyuDQbCbQDIIi1lb9H6T2NqaDOc7phsHQgRyCpunWz6b8ZTqPN6dNujspIJdaYNtdI01iybLGsOJzba+xkz5OVFKiw2T0+fSaW1uvEkFxa14G9rosew23LbbH2uzEUxUZIEkEOEEEaheNVsMGPNR1Vrs0O9H1DAjKYebg2FxFytf0E6RtY0MdLadQ5qef1hMATJjLy4pfS9XJNLJLbj3MqlvTPQnOUZqJmIqWQ1N5XeS2LbCqjlTYurdFYnF5Qs9jcVJ1WjFARkkS1dobkuEr7+Cpqz0RhqmVhJWv4aozanYXiq8nVBHFxYoCpjDKSpigQnRxipTLijVVpQbaVmdnYr3LTYauC3VIyJoZjdjydyYWKRl0UKISuBxS9kWPWN9+iCrOJhwFiYvad08pRz9Be547u1B1hLSNwOUXgRqT2rz51yy2Hjj9WBThkw5wMnMTN+FyrM4Omb5Ggm/wBHWc2/GBZUfRx8vcRIkDeBMW3rSwf4vwtd5LZDeKES5A37MG41m97Hjjvkod9Bzf2m+evT4W1EKxIHAd7XN8kLiH8D7qh8ir0ryKtggLtzqTtBq5uhntRbqo9EWuF3EzEFt7xJ/JVeKJ/i/wBLlOKY9CDAmN4HEqKKXBG2wXCUmsD2xT+kDQ4y4uhs7u9CYro/S9GcoLQ2SfVDdxFou6e7RTYZxjeL9gRHos4N/NyTkw45coPXJ8swO0KT3sa4T6ZwLKjpMhoDsoaCQ0A5IJAvmCoqOArMkve0mrJfnaHFrzbUEDSLzruXp9fYwcLz78vgFX1OizSbRFpEE8OPJZ1gavcfPMpLg8+wODNNpa2tVIM5g0CTIykF0G0InZ2zBTJyUXEmDNR2+QQddZaDMbl6LS2A3SPeQPAKzwWxKfCT2NnxKv4FgrLXB5t/csREMa1gzT1QdTqYECVIzovinvGbTUujKQB9mReF6r/h1MRYd5+TUSyiIsPwsA8SmR6aKBeaR53g+gbnNglxJvqTN+aOb0BaB1g0HW5HyW3t2d7i7walyc47Gho95umLCkA5tmRo9FgNG+5tveUZhNgMaTYX1l3yC0FtLe9zvAWTgI4juazxN0agkDqBBhMrLCOTfmV51/afVDcUwgvD/RsBAzAOYXOF3tPVud+vEL0vEQQdD+J5/JYHpn1ccHuIa0UWAEuDQXFzxcagAG9jrFrzn6t6cTYnJwZHDMZVfms+u1pLAKRcHMccga5pI0zG+4XiytMRS+jHpK7QWgOc1rGkDfBMZomNI0U9J7KhFRrgXszNLmuFgcrnF0ccvA2Crq+LbWrNArtY5oeMku3EyHX9G9m8d11wdTm/JL3r6cCKpeZp8J04q0MrqjzVpEGc0EkiBFNwAdM6gjQLc7P2gyrTD6ZkHw7CF5TtLEFrA11uD2sLogb97pm2q0XQnaYpO9HUcBnEAXbDmgAuLT6smPeul0PWTTUZvZ+Yz0NXjGl3uWdxButPXeLwsztIAO5r1mEzz2IQJICXHvgZU7DsyiSnYLAGo/M7RaG6dsVRTVmEHSyhDgtZtLZQymAs8MNAIi6bDIpITOLCsNhwW2RYc5mmifsTBltjvR9XCSY4JMpqw4xdC7LcTdXKEwGGDUflWSbtmiC23KCq3l/380DXdMkaRw/qZR9elpOse6exBYoxYbguAdgK6PE53DgBo3N4LQkDgO9rm+SzPR0jO/S0az8tFpw7gfdUI8CtkPChEuTs/AjuqEeDkJiZ/i/0uRbp/i/0OQGKHYO+mR4hGCVeKHEe9hHkjGfUDlu5nigcQ4dnc5w80cw/QDlxnjvUIV2CpWNhruHzKsKVM6H4vkFW4SoN5GvEnwVth38J7gGeJQ0Sw1mHkWHub83JrsKN8d7ifBqkpEHgfxPP5KaSOI/Cz/tXRCOjRjce5ob4lLA7O8uefcEtjwPIF595slLj297gwe4K6ILpxHc1g8bpsg8D+J5/JcBwA7mlx97kpPEnvdA9zVCC3HEd7WD800AHSDyDnnxsla3gPwsnxcnmm7ePxPt7goQYTGsjm4MHuCQN4AdzS7xcnAAfaaPZbJSkDg4+0YHioQhxR6pnxdHg1eV/2qYxvp/RmSTRaWgGNXOF4uRMWEnsK9Vr1IBgMHKXHwXkv9pNMNx7KoqBr20WgNIYSQXOkkPIhsEiZWfqa0bisvhMM7E1adINaxzAHiLOzCpYhrZGpItN9RzPw2NZTfSrtfUc8warHBoGY9VwGYN0cDYg6IXFnE1awNF7XtDYzENyMBAlrQ+QCIaJE6aqzweLuRWFN1aCZYAMwOrSJAdxOov2Fc7LWni75S539hChsWGGc+sC4tmmSInL1SCczhlIlxkAggTMyYvP/eWMcGmmKVQCRnEBzW3Ba+HZiACexCYfGvc8gPySOpTqMDjlvdoMNjfYDdeyrOkbK5YMwBbTPpHCmHNa7c17CZJcWyZgADiskManPS6S/n9wlxseu9Gtqf3jCsqbyIPEEWvPce9S4nAE9Z25Z3+y7H+kw9SxaGFrWgmTlyy2eqJOUgSNYWmxOPMOC9h0kpPHGxMq7lJiK+Y5RotJsqhDQqTZ+DzOzELR4ay1ZmqpA41vbJKtKVXO2UJlWpeFBXq2skxk1wMkkxuHwsKY0hMoSjiyNUr8USo0yrVB1KJREKpp4gqya6yCUaLTRSVpMnqi1hv5KsxX/vRHVTJtv7vDW10DixA53vbkuIjrk/Rn13932oWpv/F/pcsx0ZdDn6btZ52WnzNP2WHk4BbIeERLkZUFrgd7CPJV+JcOzuc5vmrNwEeq8cjPzVdinD9545ifkiBKrEE9v4muRzPqBy5cVX4iD9pp5gBWDB+jt003d+ihCowx158Q0fmrTCdkdzS7xNlVYaJNwL7hdW+GI4OPMwPFQhZ0ncSe9wHg1SNHAfhaT4uUeHqDcGDl1j4KcvdvLvBg8bqEO9G46g/edA9wTYaPtNHsiT70kcj+J5/JOuOI72sH5qEFIHB55mAkFQDQMHLrHwTCRrb3F/ibITEbapM1fPYCPJk+aq0iB5e7eXeDB43TLHh/qefyVDV6VM+xTnmPzlA1+k1Z1g7KCYge/VC5xQWlmtJgbwO0hg/NUW1+m2Aw312IpNN4a3NWcSN0NmO+F5/04p1qjaZzF0TZzoGZxbltvOqxIxobDK0tcZAblcZB/aDeBrYyfFIfUO6iroVKTi6PUNsf2w0G9WjRr1SRILi2iyLCbSd/BYDpVjxtGu2o9hpvYxrcrXAgtDidHAEmTuhC1sQGAhjQRAgtdYE2IuBGkqsxdGxqvbBuCJ6wNoLso33SfjTn6CHOT5LKhgC1uVhYyoHANOZ2aBcgcJNyIIsh8UysXjK4ZhLS8EACZiXDSWk3i6CpbTrViwAQLgEiA6JJbnA1IKsWNqmQzIxpMtLA8lp1dA7zp3pTjKDuVFaWV2KzsLfS1A9jm5WVGQ7L2AWNp4b1NgsTVL6dIMqPbDg4VHODS11i4E+qImR2ITadJtF9Mg+kcMxdm4g2McDPgtHsqvUNP6TJImJJm8EZjumZ1RZJKMFJJP6fQt7BvQ2o7D12021ajWmo1tSkQ1xz3AJIiGmHX5L1+ngRqvJsJSphwecufe8EE6yA1zdIhsTczxXpnR7aLn4dpeZMuEkZSWhxDTHJbfw/qnNvHv5gSS5ZaNogJlSuAoKuK7UG7EjUrtRhYqUqDHVySnPqmFWO2m0AyfFMbtdrmwNUz4T8hbyIixe1MimbtMFsqKnsvPc7+xQ4vZ5aIam1B7C/mW4ZRxxlXtLF2CxuCrOzhpC1lNlggywSYeOVoFzZXCbABx8N8IKsyWiQNJA3kdu9F1GnNEAXntiNOcpMTR1FyWkZiNYjTsXlj0A3o47ruvGkAEA8N60xB7T91rvJYTFUo4/18lG2q9ujnDkT5LRHJSoXKNs3VQAbh3sc3yVdiXdo7nkeBWabt6u2YqPO69/NTnbtX7Ra77tz223I/iIHQwuuT/F4OViz6gct4jjuWdO0pJBYNQLamUezbzBSDcpndBBt/RV64laWQ4eZOuvENHvVnhY7PcX+dlQMx0SQAL74JSu2lUOjiJ4WjtnVU8iJpZs6VSBckDtcGD3BQV9tUGavafYaXn3myxoc5zhcmeqSSbXkm/YneglvZz1QPKEoGgrdLgfUY53tOyjh6rR80BW6Q1jMZWCY6oue8yUPSwYuANNE+nhCRbiQIHAbiUDm2EooFr1aj/XcXGR6xJEHWyVuGOUWnjYiZ4o9uG4927fu46KU0b3m8cAO2EFhUVzcKZI3CFK3D3sACNLTxJ77o4Ubm2hiU+m2CO2VVlmb6QUDlpuaCXw6A2xB6vExKzzNgsqU8sAEunrljnAz6pOg1O6J961nSGrTpmm9xDSA7K4wSIiSGnW1piyz21qHpeo2Wk9Zrw71pEvGWNb6gaFczJKsrXG/2RkySqVIoukWweq11PIcrQHNiSYjI7QAanRZjFt9IctNxL7hwJddoiWmfs8LytrtxlVtJobDgwQ90ej3GzbdYhwJ03g71hc+X6Ql8vN/4QfVJgXJWnp5OSvy4/2Ils+CbE7VLYBaMoAvBykgbpjMRxI3FLiNpgQ9zRm/cLYDmneC25iJvGvcosTSfVpw1pdJBzmQ0a9UG0um1rcEyoa1QNaKQHozPWyA3ERoBEDRaFCPevXcpF3RALJcM5HX6zc0NiwjWRoSLSLplOrQa8vLosCWZS3UjNLB6944aKnwFOqC3qwCHGnnJi5GjQZdfdF1c4vZja8FxaKrSLCZfF8jmWtGUzJMHikygoypvZ+RVK6skd0mayo1rWwyA5z53HiGixmIN4Xo3R3bbKuHDqegJaRMwQd/AxCweGxbMuVwyFpaIy5CCXZeq0XeN3vWn6LbVY1xoFobJcWkEuDojeSb346havw7JDHnSqr2AyJaeS2rY95mEBW2g4qzx1cZbWKz1StrxXs8UU+xzZt3ySOrE6lXexcJmIKzYqyQr3YuP62VFlT07AwfzbmypssqbamNDCZVjQr2We2/UBdPDdxXPxQuW5ryS+XYGo4nPUEBaZmKgQqjZlAPbMQrL+7FNyNWBBOifE+s32ktb1n9y5cvJHoSrreof63oRw6qRciRCI/a5BNpn6McykXI0USUhYc/koju/reUq5WQe7X+uC6n80i5UyBtIWPepqbRI+6uXICwil/+vMImnq3vXLkJCLCXIm/XA7rWTn/WDmuXKEJafrP7Bbs6xTaIsOa5coQzX9ow+hPJ3yWB2DWdnpjMYuIkxGU2juC5cs0/BP8AnY5fVf1UTdIq7hTeA5wuN57FkMJVOZokxe08ly5H0qXwmWzT4hx9C7/Mf8K4tBYJvAaR2HikXLP/AJZnkVm0jNBx359e8qPFH6SkNxpiRuPMb1y5a8fC9x0PCFtE4qqDcACAdLmnK0LGgYinFrs0t9kLlyVPxxFvk1OO9YqpxAuuXL6Bg8CObLkiphWmxx1yuXI58A9zRtN1XY8dZcuWWPI+XBa7KHVVglXLPk8Q2P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7" name="Picture 11" descr="http://www.peter-ecodom.ru/upload/lodgii/balkon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83768" y="4005064"/>
            <a:ext cx="4097386" cy="257517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rebenokdeti.ru/wp-content/uploads/2012/01/rebenok_gazovaia_pli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408126">
            <a:off x="5796136" y="260648"/>
            <a:ext cx="2971428" cy="2971428"/>
          </a:xfrm>
          <a:prstGeom prst="rect">
            <a:avLst/>
          </a:prstGeom>
          <a:ln w="38100" cap="sq">
            <a:solidFill>
              <a:srgbClr val="AA350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1" descr="C:\Users\андрей\Desktop\КАРТИНКИ\image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528" y="260648"/>
            <a:ext cx="1470366" cy="2088232"/>
          </a:xfrm>
          <a:prstGeom prst="rect">
            <a:avLst/>
          </a:prstGeom>
          <a:noFill/>
          <a:ln w="38100">
            <a:solidFill>
              <a:srgbClr val="AA3506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195736" y="764704"/>
            <a:ext cx="3554499" cy="2421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подходи к плите, 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дружок.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Ты можешь получить 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ожог!</a:t>
            </a:r>
            <a:endParaRPr lang="ru-RU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s://encrypted-tbn1.gstatic.com/images?q=tbn:ANd9GcR4XIoz86MISyQ6cxkuuZiM3LBXfuUhavOk7u2SSbZd5p-bXgpMMw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394248">
            <a:off x="539552" y="3717032"/>
            <a:ext cx="3633907" cy="2533254"/>
          </a:xfrm>
          <a:prstGeom prst="rect">
            <a:avLst/>
          </a:prstGeom>
          <a:ln w="38100" cap="sq">
            <a:solidFill>
              <a:srgbClr val="AA350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499992" y="3717032"/>
            <a:ext cx="4467377" cy="2421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 руки спички взял,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Сразу ты опасным стал – 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Ведь огонь, что в них живет,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 бед всем принесет!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андрей\Desktop\КАРТИНКИ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1297885">
            <a:off x="503687" y="694364"/>
            <a:ext cx="1790700" cy="2543175"/>
          </a:xfrm>
          <a:prstGeom prst="rect">
            <a:avLst/>
          </a:prstGeom>
          <a:noFill/>
          <a:ln w="38100">
            <a:solidFill>
              <a:srgbClr val="001C54"/>
            </a:solidFill>
          </a:ln>
        </p:spPr>
      </p:pic>
      <p:pic>
        <p:nvPicPr>
          <p:cNvPr id="2050" name="Picture 2" descr="https://encrypted-tbn3.gstatic.com/images?q=tbn:ANd9GcRqEcr6FDjf8azAa837i5tbZfKh_Y1kjN70DbOn_B20Jn2QFlzQ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347036">
            <a:off x="4806164" y="3763716"/>
            <a:ext cx="3887280" cy="2563692"/>
          </a:xfrm>
          <a:prstGeom prst="rect">
            <a:avLst/>
          </a:prstGeom>
          <a:noFill/>
          <a:ln w="38100">
            <a:solidFill>
              <a:srgbClr val="001C54"/>
            </a:solidFill>
          </a:ln>
        </p:spPr>
      </p:pic>
      <p:sp>
        <p:nvSpPr>
          <p:cNvPr id="6" name="Выноска-облако 5"/>
          <p:cNvSpPr/>
          <p:nvPr/>
        </p:nvSpPr>
        <p:spPr>
          <a:xfrm>
            <a:off x="2411760" y="332656"/>
            <a:ext cx="5904656" cy="2448272"/>
          </a:xfrm>
          <a:prstGeom prst="cloudCallout">
            <a:avLst/>
          </a:prstGeom>
          <a:ln>
            <a:solidFill>
              <a:srgbClr val="001C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Кран открывайте осторожно,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Ведь кипятком обжечься можно.</a:t>
            </a:r>
          </a:p>
        </p:txBody>
      </p:sp>
      <p:pic>
        <p:nvPicPr>
          <p:cNvPr id="2052" name="Picture 4" descr="https://encrypted-tbn1.gstatic.com/images?q=tbn:ANd9GcQ3KXEgbNjPR01v56ShGsTCDUE67E9LMpSe5hiUW4WO3xr--rSw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298235">
            <a:off x="439407" y="3715051"/>
            <a:ext cx="3386057" cy="2536275"/>
          </a:xfrm>
          <a:prstGeom prst="rect">
            <a:avLst/>
          </a:prstGeom>
          <a:noFill/>
          <a:ln w="38100">
            <a:solidFill>
              <a:srgbClr val="001C54"/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5076056" y="2708920"/>
            <a:ext cx="36520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андрей\Desktop\КАРТИНКИ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76256" y="332656"/>
            <a:ext cx="1728192" cy="2454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499992" y="2996952"/>
            <a:ext cx="2675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Опасно!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6" name="AutoShape 2" descr="data:image/jpeg;base64,/9j/4AAQSkZJRgABAQAAAQABAAD/2wCEAAkGBxQTEhQUEhQUFBQVFBQUFxUVFRQUFRQUFBQWFhQUFBQYHCggGBolHBQUITEhJSkrLi4uFx8zODMsNygtLisBCgoKDg0OFxAQGiwcHCQsLCwsLCwsLCwsLCwsLCwsLCwsLCwsLCwsLCwsLCwsLCwsLCwsLCwsLCwsLCwsLCwsK//AABEIALcBEwMBIgACEQEDEQH/xAAbAAACAwEBAQAAAAAAAAAAAAACAwAEBQEGB//EADUQAAIBAwIEAwcDBAIDAAAAAAABAgMEESExBRJBUSJhcQYygZGhscET0fAUI1LhFTNicvH/xAAZAQADAQEBAAAAAAAAAAAAAAAAAQMCBAX/xAAjEQEBAAICAgEFAQEAAAAAAAAAAQIRITEDEkEEEyIyUXFh/9oADAMBAAIRAxEAPwDz6CkRIJHivTSDGpCYDUICR0mDotnpIsdBiIobEVM9kQKIhDTsjsWcZwBo5SCixKkHGQDRmTmQXIHmENGOQuZxs6mB6RI6DJ4CyA0CQLYTYLA9ONkBZMgekYuZ1sEYKkCHIWwGgs5IIFgWi5EZ3BGjWy0UzmA2gWMaBgh0gyWYSDQmDGxYUk6jIsDB2JkzosiATDEYw4i0xH9Z0SywktNe5gFXW3XOPQqKjUazLTIyjbNdcP0NegXMgOaAhTeS1Tt2xegJTCgOlZy7CXFoxZoadycydicEYJSChIGZyAA1rKORZEziDZutgM7JnGwAGzmTsgQDiIyIFsA5MWxjYthswsHAeDrQyKOBtA4GQWgGMBaGRbIdaIa2yPAcQUdQEamRIkQkZa07gNtJefb8gVaqiumftgZZZ5ZS9En3bN44b5pWkcjlLHT+b/sPtKaT00HU6GFnu2vguo22pm2pFihPOm5a/pU+gmFHGDZoU8rGBbNnKyWmNy3a2uJbbmrSstM9h1KgGj4JpWpVvOFQktsPujXegirIdkJ4+9spU3rqujKbPXXkFJNPqeWuaTjJp9PsQzx0ZBw6QwETCyKOpgBtAyI6qFyqruASRyJzIURmjQGA5BcggSwWOlTFSiBuEZ1IjGRbRxoNgM0QGgZMNgAQSHCGidgxiEwHodZhkDlWpypvt9yQBuIafJ/VCxm60VUoOSj6fnVGxThy00uq1b8+v3+pStJbL+fzUtTfh+LK2nMTovKS+Y+jTwxVpT+xbjHC1MWqTFboxTe2X9DbtKaXqYPD5a5NNV8BKVxbMmugtMp0bpHalykbjFlWKkyrOQr+tT2E1rgNnDKjMni9tpzLdb+g6peKKy2VP+VTytDNm4emY0C2Prww89HsUbueCGudFeHZ1kirVuuwqTFSLTCJ3KmOrkkZi4ojZrTO16jURZizITLdvcdGTyw/jcya9nST1ks9l+5b/Spvo16CLZ6L0z8xkmYjbsrGL92RVrWMl0z6fsPz5/P/AEMjWkv5kNQcsmVPADRsyqRlpJGddUlF+QaCrJAOIySBYApxOOIyQEhkXykJkgyKgx8WYlpeuOj2NejVT2NZY2EdB6hTWU/UVUJUnoaw6OdijNFmNX8mU6moyFYKvjG7SuEkA71sx412HTrE6rJG/a3Ohfp3GTz1tVyzThUUVlscYyjUVbG4iV+m8GfU4gkZ9XiOdvoU0xpvqR2dXQ8/b3+Xua9onIGcppi8YveVNvZGCpXEo/qRi+TfKxjHpueh9rOBVatGX6SbksS5VvJLdLzMr2Qt7v8AWbq05xhKGJc0eSLaSUXjRc3n16nR48cfW2ubyeTP2kxX+DVqko+Nabrqcu55Z7Hh1nCKxhfseY9orH9Gf/hL3fXrE5rJ7bVz2xZ3C17lejdZbXYXUpP9VdNGV6MP7k30S+pWYwXGdNSMzuTOsq2XJeZfTCzSN7EmGmKQXMZ0e3o7SXhj/wCqFXPEVCXLGPPLrnZC+H1NEuyRnXDmo15QWaizhfYjrladNujeJ/8AZBR84NvHqmNnHHXK3T6M857NcTlXpN1FiUZOLwsJ9cpfEv2PF6c3OnGak4ZbXVNb47oMsLLZ/Dxylks+Wi6uhQ4lPHKZT4jUzl5x9MF7i08pYD11VM8LLofMRlS1uVLK6oe5GNaYs06xUmFzAZGy4cCwQYecnTxuMt67i9C7VoplKrRaOis43bWhcqUX3/2clUyZMJYLUa32Ma03OzmdjITzhiWhmQoyAQyMTNbi1Z1MGi03gyoLA6V1hNinZ1zidzCmsPxSfQyIX0m84WOuMv6pYMjjF03NrOM5y3nosqOnf8mt7F8emqtKjyxcHmElq+bOWpNPqttOh34eGeu683yfUWZajWtaLmlOCeD2Xs5Q/wAjvB+Ewpc6itKk+fHSOiWEvr8TQuMU1lHNnxXTL7TTUq2cXrHUp1rGL3WGJt+Lcscsy+Me1MYJy6rZd29kZ99n9q/DcpWaRS47wxVqUoPto+0lszvC+JupTjPGMjq9xlBaWrvT5Rc0Wp4npKOU0V4Ra5sa5f4PQe1luv1VP/JYeO66/L7GBV8OkdSuN3CvFUaNTFSXma9OWTIoUW6kn2X1LNtVfM0zeUQuPFrRJkFEJstWwlrH0Lyp4k5dHuZVvPCi/I0nfRjjdya91fkl5MVvHTHFJaGDQ4PThcOsm02pZj0ba1aHVLuUqur5IJvw9G+zfcdfeKDxo+4sd4/Pa/pMu4qVKGnl2ESueZQj1XMn8MHY1pSgm1vv6rR/Yq2yar6/4N/VI3J3tq3mUy3lyVV2eVr8/wAGs5GDxS4w4tdJJl2reYRnLG3VYv5ZWL0mcQm2q80U+44npMRASARM4vpoBOln0LCjkk0tEi+0oyLi3cdegmRsVI7+hSuLXCyvkCky/qvzD6UirUG20ws4VxyXILzH06XfoV6ZdpEcl8XJoUqTk8JZLXLlmpw+MY66Bjlo8pdKNp7FxqZdTLb13ax8jf4R7N0bd5pwXN33fzepfs66Zr23KVnlt+XPcJOdOWNv1ZU9oFy03Lt+5sqSRR4lFTi4vZrULyUurt854/f1ZxiqL5ddcb48jS4DwR6SrYkmvk+4+lwanB53ed2zZt6kVHDaS7voZnE0rnnv9ViFqqcFGPurYx695htZF8W9qqNCKUZpvz29EecnxmNafNHTvjbJrV0nqy8rnGXzJZ7mRGmkaF9mUPDvuYFW4aeujNYThnK8iryxnzM+jLx5G1q2dxNtEtOkPJl8NinIPIilsHkmwuUZ6FSrXnHnlBZkk8JjLeQVWk88y17oG5QUpSqUIzkkpPEnhY8XoXI1+ZIlv4oyj/NQlYpJYeMEcu3bhd4xXScMxx1bXo9SvSfjllbxx9S/cTbWNM+ZTrPTUJTrJ4xHOIxTbckWbqPLFLy1CisTUn2fwKtfWSWc5f0Ky71Eb+O8mrYLEI+iLSEU9B0Wc97YEcIQQHGnh538hsorthi/LzO41y2y9SgFuBy6vI5vcDD/ANCNTubNNZW+NULpWMIx8c8N+aRpRis665MS6hit4tU9uwc9Oj6eTKr36EUsxllfBjqLM6/uFTWILxP5L4B8NunP3lj7GPW+u3TeLqNTJZt6pUyFFklJy2rer5m1bXyR5GNZoYrxhCuG3sZcS8xU+I50PK/1wSu8lJUs8ItX1/iWDzHtJ7RtLkg9ft6he0daaScFlv5Ix+H8F5nz1nlt5x+50YY4/tkhvK/jhOf6o8O4bVuqmdXGOspPZLyPf8O4TTUOVJZS3KCuYxSjTjj00+LNXhkXFNvdj8nk9v8AC+3jhLzu1QvXyPBh39RS16lzj1z/AHGuyMiKzq9hYTjaeeRMlkfRiC4hwKVzLcGMEwYzJM3VLBao1+xSYGewzlalKaTyljO/b4F2M8mRZuU5KKWvf8s2IcKnj318n+5HyTl2eHLjlXrUyjWiX7m0qx/xl6PD+pmVpvqmn5ikUyqtceuBVhHM2+ywBc1C3wyniOe5S8YubK7y0vRDyCdZAzCAqRAC1Nfz9yb/AM3DjTx6voweVarcuiKcTiaTWWkn33GY0X27FepbxcuaWrXTsZMcsNvGyK91aqoi4mtX0JKC6aegm8crjdxh3VnzaP3l17nLa3njGMY1znc15wTS0yLhRiZytkdvj8uOXfFKg9NQ0yvxO4jCD/Bn8M43GXhqeGXd7MWOGWWO5Dy8mOOWttlsCTCymBJGZG/YDkMp1BbRxFIxlVzkU1qclYp7CY1cBRuWNGaXrGzjF5ZcubqKWhkf1bwKq0ZyeJZUer7p9EP/ALU7lOmRWbqzlLpn5kqIvXVJReEsLoU6hSZbc+Xas0dRJENpmxYxMRFhpiBuQWdpxbaSTbeyWrZ6fg3s81idXfdR7eb8zNsjeMtTgPDeSPNJeKWvouiNiUMFn9PAivIhea6seJpl3bMLiDymbN5M87fVTWMO1k1NzWtPdRldTSsNn6lfLPxc2N/JbQQKCOdVMEAycDRbaVST2a+OzCUUn1+42rVcsN4xjYnKtt3+CyIaabyFyYe2SxR5VmPbfuKq5ei+bMmXUWHlLfp0OS0WfsHztaNvTcCKy9EBpCkpOLbaUei6lTibwnjTD0LeW286JfzQRexzH1WQnZZdKlu1Uj4ks9QK/CKc1hpHeG7NF5MLbLwzLucsP/jKlP8A6qjx/jLVfMKN1VXvwz5xefozcSyNhY5HvfbU8lw6rCV4u0l8Gcdz2jJ+kWeqocIXVGrb8NS2j9DUwLL6qvC07avP3aTS7yeBULK6l7iWFvLGI/N7n0unZ8+klhLp3Cr8P5tH4Y9EtMlZjHNl9RlXy6pYyT/u1fgjdsVBJKcppdOZNL4ZPY2vA6MHzcqcujepeqWkJLxxUl2a0Nesqf3Mu3guJ8JlKKlSzP0WWYF1byg8Ti4vtJYPq84t+GCUV5aIzuI8CjWWKmuNmnhr0Zn7cnSk89+XzWhaTqS5acZTe+IrIqvQlB8s4yi+0k0/qfR+AcHdtKo3rFLRtrMm+/pj6mjUt4V4ONWKkvNar0e6H6i+abfJB9rQlUkoQWW/5l+R7Gt7F0teWpUi+meWS+2R3s9wF0W3JqUm8ZXbpgznxFfHZndLHBOBRopPeb3l+F2RqyjgeloU7qrg5rz27ZNFVpmbc1jtzcmPd3YSGVf3B565qZZau7jJQki2GKPky+HIl/h8t0UEW7J+I1n0nj20SZOZIcywWdOYIMm3KHTGEuoFOa6b/juM1eMvf5EjBZ0W33/YoikWtV9e5I6L+ZBpwaTb011wHKOWu2NdflgDMgl/sVFrLeNcjObZ4wkBSw5Yymnr6GTDOPXPy6iprKLFdJSeHleRXAsr8KNvDlk13LaOTp51Jgd55YnHCYL1jdYeGVYrIMo4FOBeeK9ba1Fg0acsrsePsb3GjNWN9nCz1/BfDJzZ46a1xWx7r1OWtu/enJyfTsvQq28+r1LX65tNb0RydQp/rnIScnpqMLSkkSEs7DKdqorM2YfH/aGMFyUveemUPZa2Zxm7y1Sg9W9S3bU+RJZ6GJwK3k3zy3f0Rq3V1h4AzKkt/wCfzYUq2JepytPT4fky7y5xNejMZ9K+HfvGvWuMGNe3Qm5vvMxby+OWR6s4Nu7kx7q4BuLkpykUxxTzz0jZxoh0q597A0WLN+IQyxZLUzl0ePbQICmdyc66ZICyATegnJ58s79xkotb6adDpCqKpToy5fFNt506b9Hjcbpnu1oQgA2KWHj4iaNGLy02+nbGCEEZUmtkcyQgVOVHLBaopSIQULINa3cfQXnJ0g9FLuFNYZap1Pd+JCDx7LPpp0bjCG/1PmQhSJaFC46IsVuKxowy93toQhrbOnmuKe0c56Ryitw2zy+abyyECNZcR6eNyoRxFdBdtDmk5y2XQhBsBuLrm22z9F/9R5rid7/cfkkiEM5dL/T/ALqFxeszZ1myEJ4x6GVKciIhCsclu3UdycIAdLtvHCOkJ+TpvDs7JCEIqIQhB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jpeg;base64,/9j/4AAQSkZJRgABAQAAAQABAAD/2wCEAAkGBxQTEhQUEhQUFBQVFBQUFxUVFRQUFRQUFBQWFhQUFBQYHCggGBolHBQUITEhJSkrLi4uFx8zODMsNygtLisBCgoKDg0OFxAQGiwcHCQsLCwsLCwsLCwsLCwsLCwsLCwsLCwsLCwsLCwsLCwsLCwsLCwsLCwsLCwsLCwsLCwsK//AABEIALcBEwMBIgACEQEDEQH/xAAbAAACAwEBAQAAAAAAAAAAAAACAwAEBQEGB//EADUQAAIBAwIEAwcDBAIDAAAAAAABAgMEESExBRJBUSJhcQYygZGhscET0fAUI1LhFTNicvH/xAAZAQADAQEBAAAAAAAAAAAAAAAAAQMCBAX/xAAjEQEBAAICAgEFAQEAAAAAAAAAAQIRITEDEkEEEyIyUXFh/9oADAMBAAIRAxEAPwDz6CkRIJHivTSDGpCYDUICR0mDotnpIsdBiIobEVM9kQKIhDTsjsWcZwBo5SCixKkHGQDRmTmQXIHmENGOQuZxs6mB6RI6DJ4CyA0CQLYTYLA9ONkBZMgekYuZ1sEYKkCHIWwGgs5IIFgWi5EZ3BGjWy0UzmA2gWMaBgh0gyWYSDQmDGxYUk6jIsDB2JkzosiATDEYw4i0xH9Z0SywktNe5gFXW3XOPQqKjUazLTIyjbNdcP0NegXMgOaAhTeS1Tt2xegJTCgOlZy7CXFoxZoadycydicEYJSChIGZyAA1rKORZEziDZutgM7JnGwAGzmTsgQDiIyIFsA5MWxjYthswsHAeDrQyKOBtA4GQWgGMBaGRbIdaIa2yPAcQUdQEamRIkQkZa07gNtJefb8gVaqiumftgZZZ5ZS9En3bN44b5pWkcjlLHT+b/sPtKaT00HU6GFnu2vguo22pm2pFihPOm5a/pU+gmFHGDZoU8rGBbNnKyWmNy3a2uJbbmrSstM9h1KgGj4JpWpVvOFQktsPujXegirIdkJ4+9spU3rqujKbPXXkFJNPqeWuaTjJp9PsQzx0ZBw6QwETCyKOpgBtAyI6qFyqruASRyJzIURmjQGA5BcggSwWOlTFSiBuEZ1IjGRbRxoNgM0QGgZMNgAQSHCGidgxiEwHodZhkDlWpypvt9yQBuIafJ/VCxm60VUoOSj6fnVGxThy00uq1b8+v3+pStJbL+fzUtTfh+LK2nMTovKS+Y+jTwxVpT+xbjHC1MWqTFboxTe2X9DbtKaXqYPD5a5NNV8BKVxbMmugtMp0bpHalykbjFlWKkyrOQr+tT2E1rgNnDKjMni9tpzLdb+g6peKKy2VP+VTytDNm4emY0C2Prww89HsUbueCGudFeHZ1kirVuuwqTFSLTCJ3KmOrkkZi4ojZrTO16jURZizITLdvcdGTyw/jcya9nST1ks9l+5b/Spvo16CLZ6L0z8xkmYjbsrGL92RVrWMl0z6fsPz5/P/AEMjWkv5kNQcsmVPADRsyqRlpJGddUlF+QaCrJAOIySBYApxOOIyQEhkXykJkgyKgx8WYlpeuOj2NejVT2NZY2EdB6hTWU/UVUJUnoaw6OdijNFmNX8mU6moyFYKvjG7SuEkA71sx412HTrE6rJG/a3Ohfp3GTz1tVyzThUUVlscYyjUVbG4iV+m8GfU4gkZ9XiOdvoU0xpvqR2dXQ8/b3+Xua9onIGcppi8YveVNvZGCpXEo/qRi+TfKxjHpueh9rOBVatGX6SbksS5VvJLdLzMr2Qt7v8AWbq05xhKGJc0eSLaSUXjRc3n16nR48cfW2ubyeTP2kxX+DVqko+Nabrqcu55Z7Hh1nCKxhfseY9orH9Gf/hL3fXrE5rJ7bVz2xZ3C17lejdZbXYXUpP9VdNGV6MP7k30S+pWYwXGdNSMzuTOsq2XJeZfTCzSN7EmGmKQXMZ0e3o7SXhj/wCqFXPEVCXLGPPLrnZC+H1NEuyRnXDmo15QWaizhfYjrladNujeJ/8AZBR84NvHqmNnHHXK3T6M857NcTlXpN1FiUZOLwsJ9cpfEv2PF6c3OnGak4ZbXVNb47oMsLLZ/Dxylks+Wi6uhQ4lPHKZT4jUzl5x9MF7i08pYD11VM8LLofMRlS1uVLK6oe5GNaYs06xUmFzAZGy4cCwQYecnTxuMt67i9C7VoplKrRaOis43bWhcqUX3/2clUyZMJYLUa32Ma03OzmdjITzhiWhmQoyAQyMTNbi1Z1MGi03gyoLA6V1hNinZ1zidzCmsPxSfQyIX0m84WOuMv6pYMjjF03NrOM5y3nosqOnf8mt7F8emqtKjyxcHmElq+bOWpNPqttOh34eGeu683yfUWZajWtaLmlOCeD2Xs5Q/wAjvB+Ewpc6itKk+fHSOiWEvr8TQuMU1lHNnxXTL7TTUq2cXrHUp1rGL3WGJt+Lcscsy+Me1MYJy6rZd29kZ99n9q/DcpWaRS47wxVqUoPto+0lszvC+JupTjPGMjq9xlBaWrvT5Rc0Wp4npKOU0V4Ra5sa5f4PQe1luv1VP/JYeO66/L7GBV8OkdSuN3CvFUaNTFSXma9OWTIoUW6kn2X1LNtVfM0zeUQuPFrRJkFEJstWwlrH0Lyp4k5dHuZVvPCi/I0nfRjjdya91fkl5MVvHTHFJaGDQ4PThcOsm02pZj0ba1aHVLuUqur5IJvw9G+zfcdfeKDxo+4sd4/Pa/pMu4qVKGnl2ESueZQj1XMn8MHY1pSgm1vv6rR/Yq2yar6/4N/VI3J3tq3mUy3lyVV2eVr8/wAGs5GDxS4w4tdJJl2reYRnLG3VYv5ZWL0mcQm2q80U+44npMRASARM4vpoBOln0LCjkk0tEi+0oyLi3cdegmRsVI7+hSuLXCyvkCky/qvzD6UirUG20ws4VxyXILzH06XfoV6ZdpEcl8XJoUqTk8JZLXLlmpw+MY66Bjlo8pdKNp7FxqZdTLb13ax8jf4R7N0bd5pwXN33fzepfs66Zr23KVnlt+XPcJOdOWNv1ZU9oFy03Lt+5sqSRR4lFTi4vZrULyUurt854/f1ZxiqL5ddcb48jS4DwR6SrYkmvk+4+lwanB53ed2zZt6kVHDaS7voZnE0rnnv9ViFqqcFGPurYx695htZF8W9qqNCKUZpvz29EecnxmNafNHTvjbJrV0nqy8rnGXzJZ7mRGmkaF9mUPDvuYFW4aeujNYThnK8iryxnzM+jLx5G1q2dxNtEtOkPJl8NinIPIilsHkmwuUZ6FSrXnHnlBZkk8JjLeQVWk88y17oG5QUpSqUIzkkpPEnhY8XoXI1+ZIlv4oyj/NQlYpJYeMEcu3bhd4xXScMxx1bXo9SvSfjllbxx9S/cTbWNM+ZTrPTUJTrJ4xHOIxTbckWbqPLFLy1CisTUn2fwKtfWSWc5f0Ky71Eb+O8mrYLEI+iLSEU9B0Wc97YEcIQQHGnh538hsorthi/LzO41y2y9SgFuBy6vI5vcDD/ANCNTubNNZW+NULpWMIx8c8N+aRpRis665MS6hit4tU9uwc9Oj6eTKr36EUsxllfBjqLM6/uFTWILxP5L4B8NunP3lj7GPW+u3TeLqNTJZt6pUyFFklJy2rer5m1bXyR5GNZoYrxhCuG3sZcS8xU+I50PK/1wSu8lJUs8ItX1/iWDzHtJ7RtLkg9ft6he0daaScFlv5Ix+H8F5nz1nlt5x+50YY4/tkhvK/jhOf6o8O4bVuqmdXGOspPZLyPf8O4TTUOVJZS3KCuYxSjTjj00+LNXhkXFNvdj8nk9v8AC+3jhLzu1QvXyPBh39RS16lzj1z/AHGuyMiKzq9hYTjaeeRMlkfRiC4hwKVzLcGMEwYzJM3VLBao1+xSYGewzlalKaTyljO/b4F2M8mRZuU5KKWvf8s2IcKnj318n+5HyTl2eHLjlXrUyjWiX7m0qx/xl6PD+pmVpvqmn5ikUyqtceuBVhHM2+ywBc1C3wyniOe5S8YubK7y0vRDyCdZAzCAqRAC1Nfz9yb/AM3DjTx6voweVarcuiKcTiaTWWkn33GY0X27FepbxcuaWrXTsZMcsNvGyK91aqoi4mtX0JKC6aegm8crjdxh3VnzaP3l17nLa3njGMY1znc15wTS0yLhRiZytkdvj8uOXfFKg9NQ0yvxO4jCD/Bn8M43GXhqeGXd7MWOGWWO5Dy8mOOWttlsCTCymBJGZG/YDkMp1BbRxFIxlVzkU1qclYp7CY1cBRuWNGaXrGzjF5ZcubqKWhkf1bwKq0ZyeJZUer7p9EP/ALU7lOmRWbqzlLpn5kqIvXVJReEsLoU6hSZbc+Xas0dRJENpmxYxMRFhpiBuQWdpxbaSTbeyWrZ6fg3s81idXfdR7eb8zNsjeMtTgPDeSPNJeKWvouiNiUMFn9PAivIhea6seJpl3bMLiDymbN5M87fVTWMO1k1NzWtPdRldTSsNn6lfLPxc2N/JbQQKCOdVMEAycDRbaVST2a+OzCUUn1+42rVcsN4xjYnKtt3+CyIaabyFyYe2SxR5VmPbfuKq5ei+bMmXUWHlLfp0OS0WfsHztaNvTcCKy9EBpCkpOLbaUei6lTibwnjTD0LeW286JfzQRexzH1WQnZZdKlu1Uj4ks9QK/CKc1hpHeG7NF5MLbLwzLucsP/jKlP8A6qjx/jLVfMKN1VXvwz5xefozcSyNhY5HvfbU8lw6rCV4u0l8Gcdz2jJ+kWeqocIXVGrb8NS2j9DUwLL6qvC07avP3aTS7yeBULK6l7iWFvLGI/N7n0unZ8+klhLp3Cr8P5tH4Y9EtMlZjHNl9RlXy6pYyT/u1fgjdsVBJKcppdOZNL4ZPY2vA6MHzcqcujepeqWkJLxxUl2a0Nesqf3Mu3guJ8JlKKlSzP0WWYF1byg8Ti4vtJYPq84t+GCUV5aIzuI8CjWWKmuNmnhr0Zn7cnSk89+XzWhaTqS5acZTe+IrIqvQlB8s4yi+0k0/qfR+AcHdtKo3rFLRtrMm+/pj6mjUt4V4ONWKkvNar0e6H6i+abfJB9rQlUkoQWW/5l+R7Gt7F0teWpUi+meWS+2R3s9wF0W3JqUm8ZXbpgznxFfHZndLHBOBRopPeb3l+F2RqyjgeloU7qrg5rz27ZNFVpmbc1jtzcmPd3YSGVf3B565qZZau7jJQki2GKPky+HIl/h8t0UEW7J+I1n0nj20SZOZIcywWdOYIMm3KHTGEuoFOa6b/juM1eMvf5EjBZ0W33/YoikWtV9e5I6L+ZBpwaTb011wHKOWu2NdflgDMgl/sVFrLeNcjObZ4wkBSw5Yymnr6GTDOPXPy6iprKLFdJSeHleRXAsr8KNvDlk13LaOTp51Jgd55YnHCYL1jdYeGVYrIMo4FOBeeK9ba1Fg0acsrsePsb3GjNWN9nCz1/BfDJzZ46a1xWx7r1OWtu/enJyfTsvQq28+r1LX65tNb0RydQp/rnIScnpqMLSkkSEs7DKdqorM2YfH/aGMFyUveemUPZa2Zxm7y1Sg9W9S3bU+RJZ6GJwK3k3zy3f0Rq3V1h4AzKkt/wCfzYUq2JepytPT4fky7y5xNejMZ9K+HfvGvWuMGNe3Qm5vvMxby+OWR6s4Nu7kx7q4BuLkpykUxxTzz0jZxoh0q597A0WLN+IQyxZLUzl0ePbQICmdyc66ZICyATegnJ58s79xkotb6adDpCqKpToy5fFNt506b9Hjcbpnu1oQgA2KWHj4iaNGLy02+nbGCEEZUmtkcyQgVOVHLBaopSIQULINa3cfQXnJ0g9FLuFNYZap1Pd+JCDx7LPpp0bjCG/1PmQhSJaFC46IsVuKxowy93toQhrbOnmuKe0c56Ryitw2zy+abyyECNZcR6eNyoRxFdBdtDmk5y2XQhBsBuLrm22z9F/9R5rid7/cfkkiEM5dL/T/ALqFxeszZ1myEJ4x6GVKciIhCsclu3UdycIAdLtvHCOkJ+TpvDs7JCEIqIQhB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varivolt.com/wp-content/uploads/2014/03/1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404664"/>
            <a:ext cx="3672408" cy="24531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32" name="AutoShape 8" descr="data:image/jpeg;base64,/9j/4AAQSkZJRgABAQAAAQABAAD/2wCEAAkGBxQTEhUUExQWFhQXGBcXFxgYGBcXGhoYGBoYGBwaHBoeHCggHB0mHRgYITEhJSkrLy4uGB8zODMsNygtLisBCgoKDg0OGxAQGy8mICQsLDAsLywsLCwvLCwsLCwsLCwsLCwsLCwsLCwsLCwsLCwsLCwsLCwsLCwsLCwsLCwsLP/AABEIAPgAywMBIgACEQEDEQH/xAAbAAACAgMBAAAAAAAAAAAAAAAFBgMEAAECB//EAEYQAAIBAgQDBQQHBAcIAwEAAAECEQADBBIhMQVBUQYTImFxMoGRoRQjQlKxwdFicpLwBzNDU3OCohUkY7LC0uHxdMPyFv/EABoBAAIDAQEAAAAAAAAAAAAAAAIEAQMFAAb/xAAzEQACAgEDAgUCBAUFAQAAAAABAgADEQQSITFBBRMiUWEycYGRofAUFTRCUiQzosHRI//aAAwDAQACEQMRAD8A9nu3DNcd6a1f3qKauCjEqJOZN3prO+qCtE120SMmTm6etaN49agmsJrtonZMn749a4u4wKJZgo8zFV7twKCx2AJPuE15vxHHvecux32HIDkBU7RCXJnqNvEhhIaR1BmpO+rzHs5xVrV4AnwMYYctdAfWa9Gmo2ic2RLHfVnfGq81ldtEjcZMcTBA6z8qx75AJ105Uucbv3xct5cqoXC5gZbxCJIiB+tGFGUBQSfUyT60uLMlgB0lxTaFJPWa4VjmuIHIgHbXU6nWOVXu9PU1SwqZUVegioOIcSW2InxtARepJgfM0QIVRvMggs/pEKC6eprO9NV0EADppW5q0ASomR4jFkbGofprdT8arYs61AGotolBc5hEYxvvH410MY3U0Nz12r120TvMMI/S26mtfS26n4mqWaszVG0Qt5l76Qep+J/Ws7w/eb+I/rVINUoqNo9p3mGEb51qKpsRvUFGOkM9Zk0B7VcXNlAqe2869ANCR5zVTF9q4vZVUG2DlYmZPUjoBQTjvExiLoIWAoKiTqdSZ8vSphqJXwfErlpw4YnnBJMjnNNHF+04RU7rKzNBOshRoYPnypMa8nUnoQCfwFcqRvr/AAN+lCWEPbmGcb2ivXM40CMpXLvoRvPWhlgaVyb6+f8AC36VgxC9Y9ZFduEkDE6OjD1H4ivULbgiQQfMGa8re6h+0vxFT4XGvbEI7AA5hBMTXSGXM9PqHE4tLftuq9MxAmo8DihctLckaqCdtDGorzniWKu4q8zKpIE9YVRHPYcyahiFGTAVSTiehYzLdQFCGAe20gg7MOlCO0XaI2mNu0BmA8THWJ5AUu9lONCy8uSEYeIb+YPrNDuK47vLrsNczEjQyZOmnWIqAozmGAenaO3Znj7XybbgZolSNJHPTrtVi9wsYi7nee7t+FAJBZpktO4AOlIXC8a1m4HBGbkpH2SBp12PukU9cD7Qd/cKFAuhKwZ23BquytbMZ6Q1dkzth1FAAA2AgVuqeM4ils5TObIXgDkCBv1JMClvF8Zd7NzMRCl80eEaaKmbffc89POq79VXSPUYFdLWdIexW9VyaTxcuGwud2eFEAHKAOUwRMA8zypl4VeVrS5WzQokkgt/mjnUaXWpqCQnaV6nStUAT3lsV2tcLXa07FRJBWTWqwiokzpamBqCanqJ0JX9zQnjuO7myzAjNEKD5wNvfRLH3QgZm2AJPoK8q4hxFr10sx3PwHICuB4jSjLTkGN/WuLBDOqH2TM+YGsfhUV1qlwdllvqGWJUsOkGI+RPwNVtYMYjJTAEM47j/wBEsYZVQMWtgxOUAADpQs9vbn90n8TVB21OmFH/AAR+VLBFaui0VVlIZhMXV6yxLSqmNp7eXf7q3/E1djt7c52U9zH9KTqynP5dp/8AGLfx93vHL/8At1M58MCPIg6ehGtT9oLdsOptqFDW1aAAJkkgmOdIr7H0NO/Fz4bHnYtj8azNdpkpZdneaOi1D2g7oV7I3TlvoOaSPWCKXOG4l7RYqSpZSNCd4kGOsj51cweLFuzchoZsq89FEljPwFKr8TZicuizoMs6A9aQddwIM0B6TmHbWDe62VNXbX4nU+npWYvh5t3ijTKt6GBBka+Rg0DHFbysGDFSDIIXUfKoWx1zm7TvsN4jXw0Plnd14xIL/Ea7l97rtcue0fgBpoOgqzwPEFL0oAWUNpIESIBg770oLxS7IAeSSAAVGpOgG3Wm3gyqpYsc1wLq0CABEgdJP4Unr9UNLVhOvaMaerzDz0hZrty5le74WVQG28QA8tBqJ93Sh7YzMhgNaEypgamZhhrEkn41HisezKMogEnNJ+yJWT+NV8Pjh3jgGUCyDM+JSA3u1HwrzLG27Nj8maiVKg2iWcQCAqrJlgSYB3bUEbDn5V2b3d3UZRCyA7SAAmxzAb+vIx1oa2NLkFZBC5o01zQoBB84GvWphi5QyIYaEeY9aKpbaStksatbAazHcGu0oF2RxBewJVlAMLmESpgiPITFHM0Ak7CvbVtuQN7zyNibHKiSVuaXrnGbgbPA7qdo1iYmetE8FxNLvsmDMQdDXboXlnrLwqcVAKmAriYGJ12qB+j3o3yn8iflXk9h69mxseLNGXWZ2jnNePYm2veP3QPdz4Z3j9Kg/THausYOA2rDq73LRAtDNnBOUnkN/amPjVJ8cb2IztpMwPuqIAHw+ZNHcYhXhpBZCZSckQPGvh03NKnCz9YvmG/6ay6fUzH2jDnMh7Xmfop5dwlLppg7VezhP/jrQCvaeH/06zzGu/3zOaytmtU9FJphofSnPjrwLAO5sWgPWDSa+1N3H7uW5hzExZsmBpsWPw0rF8VOCp+81/C/7oHxmJAsvuNCB5k7fjVHs5bkn+eZrrtFea4rXGAAa4PZ9kNEkDXzBrfZbc/zzNYxOUms+d0JYm0AsjrVR2qW7cJ05A1ERS0jEzCv9YmknWB5mBPuBY+6maydSI0MEn0nT3kg+6lSzPeKq7mVn7oO5+E0aS82eJ8IkH5Efz51jeJIS+R7TZ8PXdXg+8nuKWLWlBY5SxO3hB26eXvrG4Yh7goTnfMTl0XJlBOkcsoA8yetWcFc/wB2uXJIFwhQQNcshSR5yxj0olfwduyLL4aRZuJAUkkq6QrDXqAJHVac0mm21biOT1kW2r5oSc4HDLbsMXUTcksDGi8lPoKWsUyd01y2zkEsrBt1IGgmBIKzB9KZONsRZY67dJ6cudb7T4R2tS6jvXtnNlHtMjLkaOuS5Bpg0KyEYgNb5doEJ8BtFMPaUgAhBIBka67z5z6k1Y4iwFp5OmUj8qVMHxVMOys5YWmDIWbOzOyfbM7ycx0gAQOVX+0OOWUGaVyZx0JYkA/AfOtJGG2YNlZ8w5grFY+CFbYQI9K7weILXrUDXMsR0n9KzgeFW6WuXQGXWAR01n8BRPhHDFt3C4M75RG0/nQdScQjco4kPE8d9dcBZhlIyiYAgDX405YC4WtoTuVBPvFKXaDg9y5cFy3r7KsPlPpFN9oQAOgA+FHAYgqJz2txISxdkxmGUdSTyrzVwI12/Lyp1/pEnu7f+J+VJl1dMo1J0A9eVc/QZjVPeMN7EI3DX7u33aBkAkglvGJbTqaXOFe2h/e/6aauI8L+j8NZPtEoznzLLoPIbUscIHiX/N/01maYg7iOmZaZS7U+zhf8BaBUf7WbYb/AX8aAV7Tw/wDp1nmNd/vtNRWiK2TW9NJ2kT6c6cJwMxUDJxNONKbe06+OyP8Ag2wTvHtct6Vb5EnL7JJiJOmw31pn7bsQyxOiWxpz0YxWH4m+7afvNvw1drMPmLvH7QCnLquYQ3X0H5132Y3b0/WuMfdz4QnSVZQ0fL8ag4JdILe/8f8AzWTjCTSs+uX7zQT61G12uriTUL4el50jDszqEksTlAG5zaQPM0wcQYoxDKVboRGpnnsdRFCeGW8t1dSs5lDDdSyMoI8xJpl4bw6bxtyrLZc5kM7BcsgdCwnXnrVGo0y24M0NDqGr6Qj2htZcHoNECaDQwCsx50UxF+1dtWO7QqDdcqvMKEOYnyzR7zVjFKrW8rgMp5H+d6rcO4ciKcuYErkBZixVdSAOgkz69aYBAXbIsrY2Bx2kPHcJnw5TxAXBlDiInYa+Z06VTwV64uHJuZ1ZFfxOBnmFExr9lOfWpDfv3Dbw3duq2ypZzATLbIPhIPiJIHoDXHaK/Fu50yN+BqNxAwIQq8xtx7RYfEd3hVzkHS+iTpLXEGw6Zi1GLXDRicJhmVgGS2FPMabg+Y1PvoPc4Q+LRRYg2rMIC7FSTlljtzlQPQ0X4Dd+i2vo98FX1uBh4kytC6kbGV5jnTFTjvMzVL3WFLeAZLBCruQCdoVdZPqascLUhM55+FfzNS8QBfu7IJkgEncRzn3V3xDiIVJTUA5eXiMVjLq73wmPqb/j+xFPKXeWz2/WC7fEit4MzEDMVK8su23z99ONvavNMUpNwDdmOsdTyr0hBoPSt6HYuAJS7ekfRzImXUA9DO9I+Fxfd/WESyjwjlmjc+Qr0HtjhDcsOBuCGHuOvymvMWMaVzoGXBjNJ5xG67dZ+G3DcbPcJDN5ZmBA8tI086XOEe0n+b8Vol2fJvI+GBgFHZmInxZkCe4AfjXVvs/fskXD3ThQ0hGIMaGfFodqy6ytbMhMuYQP2kwVy4mGdEZ1FhQSomDNLNy0y7qw9QR+VPfZ7tCzW1trZJKKBOdVkDQGOsRNGhxFudkz++DW7R4i9KBNvAmZfoEsctmeUhT0PwP6VzcBg6HY8j+lerJxV/7h/wCO2fzoVxntIMty33bTkIPiXTMp+NXfzZzxtEqHhiA5yYmYLhV64Vy2nIJGuUgASNdaYO3BlnHQWv5+dE7XaydO5O3O4vL3UA7QYk3Q7sMpYpoDmAAyjePL50pde9xyw4AjenoWnp3i9eP1F1RzFsgeYaP0qjg8REkSDryOxirWIchH09rKs9Ilp+Q+NVrSwIk/Kq0AxLnyTLX089f9Jrn6eddf9Nd4TA3bs5FZojNtHvJbWucZhHtMUdSrKACIXnruDRGtc9IOfeTcPvvcuoEDXGDBgij2gNSP4Q1O1i+bd9nBzWrwUzGqtIXU+re6DSNwbiJwt1bqaukxmUkSQRyPnTJ/tdcTmN9/o+bfJbcqx5M33T6bxS142rnEa0z4PMZr7knTnRXBTFAuH4krk72Dm0W6pm258j9kn7p1o1cvALAMFyEU9GfQT7zSiOH6TTssBTiT2b4cErtJE9cpgx1EilrtmwSw7HnC6b+Ixp570R4BZaxh0t3GVnTMCVOYTJMTzignaG736sYHdIyqG5NdZguh5hQW16nyq5RlsRZ7PLrz7zrsviFs27iXMyP3hJVlYkAqsElQRqPOp7+NR8SMj6C2qsQrMDLsSh00JHI1Yw9nD33uuVRyXAGYeLKqJGh1A3PvrrDC1ac2k8Oa6nhXeSinbzKwffQuoJP2iO4hQZ3bxTM1xRAcsVHlaGgbTaYPuFUnxQylRrDTP7ulXsXdsWWZo8d8DQDKYgMVJ8pmgb4HO2jMoJ1nz2qjw8E5GPz/AOorea1cM0u9mFDYgkiTlJB6HTX507ilPs7atWCZuBnYgTBiOQH602VqyuwljkQniBqaTO2+CRLSsiKsv4iABOhifnTpf3ND+J27bW2F6O7iSSYiOc8qPtLATunmuExptWbuX27pCA9FUEsfXUD/ANVTxPFLrBVBaWyoFXUzkyR6RPxolxDAYXxlMUhVRKJJLEztO1DcKAXXVsssCQraSrAGY6kUp/8AJSWJEcO5hjEs9n7LW2zFGAAYH2eZHVqPniC9CY80/wC6lt8Gbjd40KGLMEDOCob7PsEbyTvUf+zlBBJEgDQPdywBziwSTJPOoNtbdxA2N7Rkbi9sDUH/AE/91K/GRmNx1gzsoZSeQ5GrS4G0dFyKd9sS3/1ioMRg2RLjG6jgrlCi3eWJZSCCVPT51K3Vg/UJ2xvaQJiACJzCdNRsfyqXiNp7iAW0d4YZsqkgaaTHOdfhRPiGCS7HiMxAYIwHLUgWxJmTJOsxRXgvEFs2hbKtoxggZQQefiIM/oK46pOgMIVN7Tz/AIrYKWQrAq2eWBEEEgx8gKokwB6dDzFPHbOwcUqd1bIYEyWKiVjT1Mml0dn7/NV2APiEUCa+gcFhObTW+0pYTidy3OQgTEmJOmnXzq9bwV3EqcQ7gB7ipooliYBiNFAEV1b7O3mZUyqC7BQcwMc5jnAk+6i3E7PdN9GtDRbq92o5nwn1pyuxLwTWe0qZGrxuHeEOx3ZBGuNeup9RbLav/aQTMn7ojXlyqz2b4HZxt3EX3tqmFBKW1XwDSPFpGwH+o9KL9u+JtYwS2SV726Mhy6CABngdNcvvqh2Z4zhr+EXAAvYdlySADmZtWg7a66GKhQQuTGMEKWEp9o+y30S0b2FvnI7KO6aGW4WMAdG+E+dVsVANzD3fGEVMxWWEk6KeeaRp+NS8F7P3bWONq4+e3YAuDVspLCFIXUDnUvZs5/pDsslrt0T0OVYJ9Mx+NZF9o/iCqHoBn8ZarMq5zMs3bLKqviLaW/7tCQSOYLbgdQsc9au43CriFtWbOU2luIz5R4BbSTE7EnTSgmGID4eeb4n4SdKbuB4wfRrYAAAWNNNtPyp+qwGndiLGtmtwT2zJeL4O0EZzh1uPpIAXOY00beQPOknE3c7rldwwvQrOSrwyewxMa+AGddGFNPG8YO7P1vdmR4tD7tdNaVMLg2xN3NnUoDlDBTq8bkTqAANvvHpVYYZyYxqECpzCPFO5Y2O8DyWXKVOstCgQd9Go7juHL3fggtAU6iSq6fHrQnG4XvWUWjlu2yGAYQGUaSBGjAKDA611YtOWVGOVkUAD9o66nkTNZ7r5lwaqzAXqP32mbc4RcFYNwd0o5ttBggaee2teggDrSTxzhj94pUSZykxr5H0pxTYaVsV2hxuB4MhslRDOI3NCuPj6i5+7Pwg/lRW/uaq4oAowIBBVtD6GrHXcmPiSp9UQGxloH20+IqO5xSyNDdX40M4co7y3/PI0O7SCL7ei/hXjqdElt5rJPvPRPeyJuAjAeM2B/ar8/wBK6tcUtPORsxEbTz2oBwXhouAsx02ijfBMPbVwhBIZwN9dTArS/ktKjcSYo3iD9MCd3+K20jO2WeRB/Sh3FON2mtsFaTK8jyZT+VFGuW7uNuLkUquYCROogFteZrjjyW7eHaLaZrl0w0AMMoUQNNomiq8JpDBsmA2tsK4kD8QBE8+QqC7jQVM70w91ho8WAABnZZ/IUu9oMPZm2bFs2wc4I65chBiTHtEVqpRWOAsWaxj1MJ8OuZkU1v6RM5EuXIMHIhYT0zbfPSq3CcwCqYg6/nVhLi22VmdwqtKoCWLa6kKDooYx57V5ptCp1bK446jE1a7yaQRCHD8NdRu9uqigKcoDZmVjGp0jbTQ6UEvcTFnE28U1rMkShJKg+0AQYiYE/Cr/AGmxLIGUOWDmFEDQHVtdzoNPWlDtJxHOLdsHwWraoPNoGY+/8q3Kq/I27B6eYdWkbVOFP4xs4dxm3j+JW2urCLbYIjQwzxPoZ8XwFMfDeyfdcQbERbW1l+rVZBDHKNRGmmYz50hcTv2k4dhgVBvEEow0KCdTI57Vc7NY/iGJs3Et4iEBCktqwBEyGidPzrl8SrKFn9IHEVu0VoQuPpBxG7gd3vnv4j+9uEIf+Hb8Cj00J99LXZq+ypiQBot24X8l8Le+TbI99MPDsTbstbwatmdbZJPSNdfMk1552hvvYxWKtqYFw6jqrHOPmTWFome/VWjpu5GfYQNuBtMuXXMYXqbVxz/ncn86ktcfFmwqhhnOaFk9WOsAx09ah4s+S8BytWLSe8KGNBHuu4WQq5VAEAAa+I6899TXp6ax/BrnuT+USa0rq2x/iBGHh3EcTeBPckqY28Z1JB0LLqCDpRjg/EERQplbq5iVueBixJjyOhG01V7BT3Z8pHzX85qbjVnvMXbAVWAtM1zNsEOcEnodBHoOlUcHKEcGTqNzryZO+PRcR3gBZ2UlRyQHwtP4AedX8XxFRckhQQRlMeQ3670mYK4bltr0EAd3b8yF3PvJHwoocSpTqx091Qvh9KsGx2x+ESXe/UxnxPEAHthpltD0B2B99GUQxSTwW0164sTkWCxPkdIp6Apmqlal2oMCdZ9+YTv7mqmLPgb91vwNWsRuaU+1/EMjW7XJgWaOfICmOq4hD6ol8PEXLc6f/k1Dx7BM9wsIiAPeBRPLnYEAgT6bfnrVy/ZOTMFlNdfeBB89ayqdCtV3mbviaT6nemzEg7NWF+pScssCdJk7x79q0bOW/NqXCvI0jVf5+VcW0a2y3NwrA+/f8qKdn5K3bh2t22/iYH+ffTdnoySeIr1i72fukYkyNWkH3mZoz2iYfRjJXV2BDTP9Zb1BiBHOetDrSBSHGkmJ5TvHwq3xlw+Dhjq+c6SNRdU7xA250ZHTEnMMY+2lxQE+joQZlbizAnT2RH/il3tFCtaAyxDDwsGBjIpMjmSDRrFcOwwtkWsT4tB4rgIiYO43iffFUeLYUX8Vbt29VIeGXVQJjNppErUBgDkzsQZhLrZgSDAq7cCpcUgCWl+cMyxlk8lBOYj9musc62XNoCSmjMdMxjkOQ6V3bXPajbMpE9AdKyPEyqFL/nEf0RzlIv8AE8WSwklsqEyxjW4c0AeS5NPOl1tTRm/jHs3Lq5JljLsAWO3s8gIjSoGvZxPdrcH7IIbTy1II3j516PT6euzTqX6GUr4tdp3KoucfMHXrjMFB1CAKPICmjsxxoYXB32GtxrgVB55d/QUvmyrj6snNvkbRo8utVnQjQiIP8+hrL1/hGV9PK/E29N4pRraxS3p5yc8Ro/o9vlsYzuZPduSTr93WruMwn0+6L9tcxW9kCiBntWlDnU7tv8RSdgsW1vOV+0jJPkYn8Kfv6MHHdySAEF5yTyk2l16CAazE0pGo39M4H4QfFq1QNanQYxFHjN57l66CrLcuvGQgggHQCPTnXoOA4BaWxbtXLavlBJzAHxNq0fh7qX710YnFnFgxbt37FlBHtAsZY9Acw+VPBr0agBAo6DpPIWsclu5iFiuH3MPcZLF90SQoGn3M/JfM60wWsBZXD/SLgNx+7Vy9w5m0UELy8M/Z6moO0VhhdthCB9IcWmJE5TlJzDzgRHpRDH287WcIvsgK9z/DQ+EH95gB6A0rXW4sYt0zxCLsQOYF4JwoNbvWHnNnVm2kF0V9OkGajxPALqvltAshiCxGnWffR/hqf71iz52fjkotlpoDMDeVY4kfDMILVtUH2QB7+fzNERVe3VtRXEThzyZexB1PrSJ/SFhXDW76g5VGViNwZkH5/KnvEHU0L43jEtWXZ5iMsDcltAK7+2Wjhos4nHWbyqqOO+RJI2V2ZQWg7ZpHvqjh+KDue5ZQBq4adc4M/CJFVey2Ats8XJCwTMgRGuvuop/sdXuTbZGthlJ8W6E6+8ag0iwRPST05jIyZvh2E77D3dYJdcs/sgT/AMx+FGbb4exba2zqquSTmYLM8vSB86T8ZxhO9bDWrjIib5d7jxqM3IbbbkGq3D7FsLmaC7aknUjXaSZqk0PfyWwD0EsyqduYR7Z43D9zbFh0JzsSFYGJ1mPPagb8SuNhwk+FM2xYTJzcjqZ61fu3rYdVyGCCS8DIsdSTVV8DbuscgCyBDDTT70DcnkDy1pyqry025zKicmO/DeGX80XiAkfYuXCc2nJuUUrdr71xL3drceCsNr4iA76E7xNMHBQjjJcz94BIK3boVwOgzaN1FLvagjvrGZDbHdCV1Yg95d111JO+vUV2OxnZguzce4wUmWMDXoBH4UzW0gAcgIqh2gFlDba0DmZUYsYAEiNF66Salx2M7uybh3gR6nYVheLK9vlhRwT0+Zo6EqoY9wICW6Ha87+zm0+awPhUWCuoua5bJUgEcuY/T8anuW+9BfYNqYGnkeg3I91CeJm2qqltiSRNwGNGBOkjyy6+Vex06gUrTk9Bx2HHMw7Cd5eT4jhLXGOTTIgYmYIEgacydRp5VWvXsvhu+LlI0YafaXpU+B4gC6+YUGfvD8Z0qDH4RcxCE5pJAMaz0PWmUUg4PTH7zK3AYZHX3la/hkOquIO236zTB2D4S9+89prhFnIGdR/aANooPSYmgOIQMXX7ugny0/EU1/0ZMq4v2iM1p8gGxOjEfw60rqkTGdvMYR7iuGfI+YU4iAjY1RACXMLdAGgCrl+UJTQTNBeIYUNjbyNtfwwB6SrFZ/11Hg+O27eHQXTN1ZtlF1cunh0XfWJnzpQGUPzN9pb6W2w1xyYS9m03MW30A6nQUT4HhWUNduf1t0hm/ZA0VPQD5k0v3MPde/hr1+FU3cqWdwsqxBJ5tp7qZOL47ubLONWPhQc2uNooHvrj1k9gBIeAtmOIufevED0tgJ+INFAtVOD4PubKW9yqjMerHVj8SauUQgnrNirSmqy1YUVE5ZfxG9Kn9IFonDAjZXBPpBE/E0Xx3FsrsMswSN/P0qlf4wGUq1sEHQgmQfXSljqqhxujvkOecRO7ODD3RkvO6NtMjIfKY099NnEbSYbDs6w2VG8ZiSo1gkRPKvOF0cqRGu3TWm67bS5w+9btZ5KPGdhLQDJCg6DlSWrrzhgeIxVweZ5uGClSG28RI3OhJ/X31T78MfBfWdT9YDJnkfSuFukhv3X+Yn+fQUe4Lwu3dsLmsKy92rBwfEzktmXTXSB8a0VAwIvBeHY5xmuW25wuvx6VMuJd1PiIG/qdtef/AKNV8VgltXjlBSbIbKxkqWgEe6t2GgR8v/PxHrBopEZ+y/FWWMxJNtgwJ1OXYifTN8qacbwux9Lt23doFgqgIzTPenMWPTcV5rhbhBbLzEDzJn+Y6+tPnGLd+7dt3bdply2wkMVzaBgTAJiQ+mvKqLio4JxDUE9IMWwLt6Axa2gADRBYDbTlOtRcfD3bqWLYUwpc52Cr0GpMTyA8zW3u3MOUQBGuXCPq/EzgfeMaAa7EiZotgsCjl2v27xYMVD2igWFMQFYlt51/Ks9a7G1Yb+1RxHVKCnaepizxLDvbXunXu7kSFBlWXqupHwpdMnbXp76c+0WACpFu5ntzmSRlZH+6y8ieewIM8qVEHiLxIiQB95jGX4yPhXqKdX6STMyzS4fOciRXrWVgAZMSfKKMYrDO6Wrij2gWEET4TG3qDVteAtZtG7f722WBznPaUQfsgEknfahXDr5S5GoHIMOW405HWao0msa9yq9v1k6mpUXJ7ybBsqM1y8uaQ+m2p+17mjTrUPD8W9l7Vy37SPpO07QeoiPjU3HbkwADrvrO23uqLBYdiuQCbjkBFGp8UDXoYHu3pnUDCF2ldJBO0do547C4t8XY72+ltnS6AbK+yoCsRLbz4dfKrFnh6YPEowEpeGQuxzMLu4JP7QkfCr15D9MwtsmTaw9xmPqLdsfEgmr/ABXALetNbfZuY3BGzDzFZiMG5ECzIOIP7U3e7srdP9ldtv6gGCPWCal4bYe9cGJvDLA+otH7AMzcbrcYaeQEdaURfN66+HxjglFa1aMEIz7Zydi8EfOmvs1xLvcPbLe2Bkf95ND+R99H1MH6RiH6yuEau6KCJtRVlNqrip1mhkwNxc/WP+8fxqiaIcYH1r/vH8TVCK8zcfWfvPQV/TiAu0PD2Yh1E6QY39ap8Nwd0mBmUH2idNBynf3U1ihvF+JraHiYDy5/CmqtVYV8sLmAdOGbInn3HeEthr2UibbTlbkQZ09RVbDcAvnxWs+uxQg9T9lulNGI4zbu+BlLAzoULD1jfSqluxhzqjsskqCtwgTzO+3nTyXMBhxzF7KcHEANw++ha5dzmVgs0zrqN/KolueVMH+zrbRF1jMgZtdvXat4fgNo/wBqWBEwIGnWeXrVh1CiVeUZR4RgGvTDZYg5txIgqPPXfypuTtRet6X8OTH27eoPuqPC4cIuVQAo5D9eZqVmgE9ATSFtnmNyIwqbRwYGxPaLu7j3bLlTcILLctTrEaNMx5Ub7J8aa8rh/aDZtAVBDHcD1oTwnDi6O/ueJiTlB1CAHQDzoqH7txcPshSpPTUMCfLQ68qvqsVXwJygnmFcXYW41ssJ8Sg8pG4+f40gYsMl/u1VwVuu/gALSDpAOgHs77RTx36uvkRuD+B6+dA8bj1GMUnxO4yOVj2jsxHInQEdRPOmbDtyR7SSucTrg+Itm+q4q1dN06o1584ka6KNAah7aZVxAvZZVwomYhgI5eQFXeKcO75QM2VlMqw5Gg3FMJcLKl/ELBDFSVhcwKjx89QTrSums2WCxesCxCy7TIb+IdvBbTK5gba6+Zqraw7WroZXOZPacGMrRy+MfGj1jDOQB3mGRoCm73oZoGmijWY99E+GdjbGIVhaxBN1Ikm2QmsxEmeVOnVW2H1DAlSVbDnEn4NjltMl+5dztfC2mLGSuUtBEfZmJ8yKbLlIuH7Md0DcvMsKA6hcxme8iSdRGSYG+lHsPxeEUEEnKNPdzNZ4L0sO+ZLUi1D7wGqq9gqwDZrl2Qdde8bbz2obgb1zBOBlZ7V0swn2xl0Yxz/E5asqSt24h8IZ+9Q9Ax8Wvk2vvqz2m4mLz27mSGW4gUzOZZI1HXUn31pmwkgATJNZWwhj14jdwrFrdQOjAqeY/AjkfKiC0mXGOGb6RaEp/boNiP7wDkw3PUU34a8GUMplSAQRzBqzMJcYyJLVgNVepwKiTBPGf6x/U/iaTjxV3KFNhdKrl1BBEAPsAdSffTfx26Fa4x5Fj8DNJdgO5YIpgXlfKumQvsSxEwB5D31hKql2Le5m4xO0YlPiWPuIIDMH7xyPFOUrALAZYIkwFNL926WYknMx5k7k/wDuiPafBXLV0u0eKYMk5huSZJg60KVgR6dNwNPlp762NKqBMrjPvNTRNsqwB6s9Y/8AZ7g+HfD5bN8Z2AOKvbOtvnatjcE7Zh+lXLPZNLzFr9oIcvd4a0pyd1ZQkC7cYbk+c9K89W+VKsnhYGZBMzvM8vSmvhPbhwrJeUuHIFy6ulzLsRG22mnUnerWqb6ohqdG4YsDk/rBd/Am2Dctzcwy3BZtsfBcvOZXwKNHAbY6VxauyXQg50UBkdMxDTqDpO3nTxYNnEBbuFKd5aVrWEs/ZtEj+tddwQBM8gBuTXGJ4FhbGEc3gXSzL3ronvLt8/ZVhqBJg+cDkaWZJn5KnBilbQ57aq2ZgMw11EDUEaz766XFuFdiJBYhZ2BnLG50nzqfCcOvC6lpg9y93Ru3LaZSbKk+DMzaO0RIETU9nAM6Wu5IurMsqDKEYanMr6hTMRIpZ1HeWKciB14euZe6uXLZeSQJIBieo/OrQ4Cx/rb1xx09kH5mr9q7be9eN5SCAFC250YTMjQzMRvvVS9ibmGw4xAZG7xoKNJPh2noYGvuoCD2/f4wxiZjO5shUC2w7QEUjqYk+Q391VsUvdPmYd4LZBzogURBgac8x18qEcQ4guJYsRlKnUwSk7BSd1AGx13k13gMZew/hID221KsZDDbwtsdtj0FM1VennrAZzu+BGThPEBctB3KqZIOsCeW/lVi7gxeAIyvErtmBBiV0MjYaggzSvjsTYKrdsoUCQzoRBJJgAH86LdlMVduYoaqlpZZiR4mQQIPKZOh8qofTFPUDDF4LcCVsXfVHNsJcdgfZtXA8epNuQaZeF4+5bsZLVlLGc65mZ3PLUwNY08qp4e3isIjWksW7gzFhdzhS0mZbnNCuK45mSGXIfZKMQfERJYRuAp0PXflRobLiFUzrrtq5duIw4p/Cbl5pCxlQQqiAFAA8h1JqvhcbbDBrjZVzZjuRA+yNNSa12e45h1tr39sK0Ai5BfMdZmZIb5edXeI9rsKylO7a6p5FVA+ZpxPD35z1MQbxBD06SBrlg3HGYi3bSVZiPExykCY5z66UMuoha2RqwOaPPbQUOtYsG8e6UW0I0DnOF89to8jFHcJxfE2riC5lCHSTbQjYHQgaiCNfOqLg+nBEtr23DI7wnacoQrc1B9zD+RU3Z9+7d7H2Vh7Y6I26+itI94rMdxg3gAoCiCCIBO8DXlp0ofh7xGNtD/hXJ9Mwio0up86vdE7KWpsKRwVqsiqVqry05IWC+LD6x/3j+JqllEzzO9X+Kr9Y/7x/E1VAry9xPmH7z0Nf0iVcdgUupkuCRy6g9QeRrz7jnZu5hzmHit8nG4/eHL12r04CsK1fp9S9PTp7S1LGQ8TxtW0E/HlRLD4a01vN3wFwT4GUwR+yRz9acuL9krV2TbAtv5Dwn1HKkjifCL2GMOpA+8NVPvraTVpeAA2DHBctq7c4keGuOrqyErcGgKEg/H+RpTZwLtuyZFxKd5btg5CgAOb7zA6MdxI5kmk1bg56H5VIGI38UCB5Hy606yhozfpKrlwB/7PYuD9xcV3sOrG948TeXSAABlE+z0APIE0p9orrAnEXF7u9eYWsIJKixYt6m60RMztz0FJ+Guuj/VMwJGpBiQPvDYjyNTcV4pexD5rz5joBpAEaaDlVBoBO2ZqeDObMBsD5jQnFxftOjBXQMPGwym5EeLKPZY9a44pwlL4BBFtYMoQWIbkQZBiI0nlS1w667EWrakkty5eZ9AJpiw+YEqQZG55HpSGoWuo4U4Ii+ooNdpHaKmL4ebdssQRqQ2hhjyI9NB7qqWrrI1zTKDJ7p/ZO23md5FOfEsRtbW2LrHXLOwHM0BxOES4794rJcy+G2dEkAez0O8VNV2RzFGBye8q9yLtl1QFYysQTPhUkwp6aHepeLcDUqWtEowUyoJIaNY6jUdSK5t8NKB2ulg2UG2pmesFtwPy0q9g+KLc38LaiORjeDzpgMDxKWU9RNdnu09x7ZW5Ny6DCgDUj9r0qO/YuXmLNoG1idhp4PLbU1nB2Cs95IPd+0o5qxYmPP8ASjbYGRns7GCFOgM9Oh12qdHbRRcd44i2tqutqxWeYv4g65fu/wDMd6iozguzOIuycoWSTLEDcnkJova7CNBzXlDRpCyJ85NazeKaasct+Ux18M1Dn6cRQw9zK46RTnheMWL62sObRPdn6tp8Q8Jlp21MadKD4C4cEzJjMLnDR9YBmEDaJ0j51fHaTh9ti9u0+c8gsanpJgVga+4agkqD8Tf0VBpRQ3aEhhQksdAokk6QOpqj2TY4jFXr8QiqLaekz+RPvqjisTieIkW7Vk27MjMx29STExvA509cG4WmHtLbTYbnmSdyayNKp0o5OSf0Ef1X+o7S3bWraioonaplGlehrtFi5ExjWUODB/FF+sf94/jVUCrvEh9Y3qfxNVwledtHrM3EPp/KcqK2BXRWuwlVwpyBW7llWBDKGB3BEipVSuorgSORJihxjsRbeWsnu2+7up/7aRuIcMvYcxcUr5/ZPodq9pyVq5ZDCGAI6ESKfp19icHkS6vUNX8zw1rvlr5GKkw1trjhVUn5Aepr0zHdiMLcMhWQ/sMQPhQ7iODTDOltBlthZHMkkkEk8zoPjT414t9KjmHdriUI6S/2Q4ILFhjcAzsSTP2ViAPhPxoHewt5rrWzeVFmBlWCw5beXnRXAYslW1OUq4E85A/SKr4VMzooHME9QFnWvN01X+fY1n5xcsMA56wjwvs5atiUksd2Jkmt47s8twQwkcuo9Dyo3hU0qwVq9LW65guq9p5zxLgWKRckNes6HT2wByncaacxQHibrlVArALJCMoGUncTpM9flXsmWuHw6ndVPmQCabTVEdRKCnPE8as+C2VtElDCszBR55dPsiTqZ/Kn/s21trahsqMCEVSwOYACCJj4VLxngSozYi0jG5mU5FAP7JKiN41jbT31SwPBrl9rr3LjC4rLAKQAw1BI5EbQPiZpix0sTMBQVbEb0tgbV1FdRWZazDGpGyg6EAjodqiGDtja2n8C/pVjLW8tdkiRgTgCt1srW4oZ2JtTVgGq4FTgVfVYydJXZWrHmc4vDy59ah+jVlZVrqNx+85DwJsYeuhYrKyoFYMLM6Nmti1WVlTsAMEmb7ms7qsrKkoBIJmGzVfFYBXEMAR561lZUbB1k54gjiXAWeMhywDAjTy9KscJ4SyAl4zkyY28q3WVwJNe2QfeEksRXfdVlZUbABJJM13Vb7usrKlawYOZnd1ndVlZU+UuJIMzuqzuqysoQgzCyZruq33VbrKI1rIyZgtVndVlZQ+Ws7JmxbqYJWVlSqiAx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www.kaluga-gov.ru/images/%D0%97%D0%B0%D0%BC%D1%8B%D0%BA%D0%B0%D0%BD%D0%B8%D0%B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229184">
            <a:off x="651520" y="3324168"/>
            <a:ext cx="2520280" cy="30678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3851920" y="3933056"/>
            <a:ext cx="4458400" cy="2241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вдруг «искрит" розетка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 слышен страшный треск,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 скажи об этом взрослым –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Сам, пожалуйста, не лезь!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encrypted-tbn0.gstatic.com/images?q=tbn:ANd9GcS3j4MWio-LtCiMW01KfvSLh-Oyp90i9hiXOL82p4vlMRE9Pmba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620688"/>
            <a:ext cx="1790700" cy="17907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3556" name="Picture 4" descr="https://encrypted-tbn2.gstatic.com/images?q=tbn:ANd9GcRXS1tou5cFB5ujsxqmKhbVH8FWw73Vs0RdNSuoeLcoWA72csLv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800" y="4509120"/>
            <a:ext cx="3174315" cy="1800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23558" name="Picture 6" descr="https://encrypted-tbn0.gstatic.com/images?q=tbn:ANd9GcT3mSUbdyqNEOzN36oObjK0LX1uVrrw7xGsLpw4lGtv9BSTjgqh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471520">
            <a:off x="6444208" y="4149080"/>
            <a:ext cx="2457450" cy="185737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pic>
        <p:nvPicPr>
          <p:cNvPr id="23560" name="Picture 8" descr="https://encrypted-tbn1.gstatic.com/images?q=tbn:ANd9GcQnvECG9IOhVHvqpcNqq_rCu0qzggT3f7uPVJEAm67H_PR3PM8I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3528" y="3645024"/>
            <a:ext cx="1800200" cy="240336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0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1" descr="C:\Users\андрей\Desktop\КАРТИНКИ\images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email"/>
          <a:srcRect/>
          <a:stretch>
            <a:fillRect/>
          </a:stretch>
        </p:blipFill>
        <p:spPr bwMode="auto">
          <a:xfrm rot="472524">
            <a:off x="7092280" y="692696"/>
            <a:ext cx="1728192" cy="245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483768" y="548680"/>
            <a:ext cx="4196983" cy="33961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Есть еще один совет: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Электрический предмет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 руки ты берешь,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 ответственность несешь!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Помнить надо всем всегда,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приборы – не игра!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3968" y="548680"/>
            <a:ext cx="439171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Ничего опасней нет,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Чем заточенный предмет!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Бритвы, ножницы, ножи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хватайте малыши!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www.e-reading.ws/illustrations/110/110761-nozh08_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1032338">
            <a:off x="395536" y="3861048"/>
            <a:ext cx="2081808" cy="18215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2534" name="AutoShape 6" descr="data:image/jpeg;base64,/9j/4AAQSkZJRgABAQAAAQABAAD/2wCEAAkGBxQTEhUUExQWFBUXFRgUFxcUFxQUFhgUFRUXFhQVFhUYHCggGBwlHBQUITEhJSksLi4uFyAzODMsNygtLisBCgoKDg0OGxAQGjQlHyQsLSwsLyw0LCwsLCw3NCwsLCwsLCwsLCwsLCwsLCwsLywsLCwsLCwsLCwsLCw0LCwrLP/AABEIAKAA0AMBIgACEQEDEQH/xAAcAAAABwEBAAAAAAAAAAAAAAAAAQMEBQYHAgj/xABBEAABAwIDBQUEBwYGAwEAAAABAAIRAyEEBRIxQVFhcQYTIpGhMoGx8AcUI0JSwdEVM2Jy4fFDU4KSssJzouIk/8QAGwEAAgMBAQEAAAAAAAAAAAAAAAIBAwQFBgf/xAAqEQACAgEDAwMEAgMAAAAAAAAAAQIRAwQSITEzQRMyUQUiYaFSkSNxgf/aAAwDAQACEQMRAD8Amz7buv5Kz5MfsR1KrH3ndVY8nP2Q6lYMPeZ0M/aQ+JRIkFuMJ21dhJtRVawaJcYHEmPd1QAuCj70C0ifm6iXZmw/fDR5E9Exx/aGjSpvdq9kXiJ1HZPOeKLCidxmZMpM1vcAPiVAM7dUp8TSOGnxHkSIAHmVl2cdpn133Olo2DcBw9FG1M1Y3eXHlYfFLuH2G2s7cYaY8Xl/VTGX51Rqxpfc7AbE9OKwXC4mlUFy5pPFxhPaeIez2Xujbc6vX9UbiNqN/C6Cy7s928qNc1lfxNJAL5uLxJB29ZWoUagcAQZBTWI1R2gEEApIDQQCNABI0EEABdIkEEgRoIIAJBAoBAGY/ecrFk5+yHUquT4n/O5WHJv3Q6lYMPeZvzdpD9BEEYW4wnTUwzOsGDUSJANzsaN5jipAKtduq+mgDb2pvfYCfyFkMldSr55mRmXzrN4J9hu0COKrzgHOl1xERPE7VEVcwL3FzjI3DZ88UtRdDgZgefybJOo/QWxWHp6yNNjcH56plVoFt2gD3SCnVbGB27dIhdd9Ik8VNBZHMJaYG/YJ39dyVw0kkbt3xEJxi6WptrEfD5hd9z4QRu+T7wQpFsIVtJBcC4AgzciN62T6Pcx1sLAIYAC2HamiZkAwCBstu4lY/RrAE7b2cOHAjkrd2CzdtDEQ/wALaggkeyTNifM35qAatGxoBAFGE5WAI0AECgAIkEAgAwjRBGgkCCCJAARokEAZe32n/PBWHJj9kOpVdHtP+eCn8l/dDqVgxd435u0iSlGCuAugtxhFGqlfS0xxwYLd1S/TSb+iujVXvpCwveYCteC0B3k4SPIqGSupg7HkAck8o4zcbzxuUzqt2gbj6IUnAAnfAHP3eXqlLCbZQ1XEE7/d8EiHEW80wpYgjft/spOljwYEbZk/nPkjqRVB06sX4iD7vn0TilsJBFzIE3mN3CY9E30wX/wgctt9+xKUcQ0bRcjf8YUbhtvARrQYcOLhNv5geCWpXa5oJ07ibRPNNK7tdzHLje2zfCb1MUA2Gkg2O0yOXP8AqmENx+i3PXYjCllT95QIYTxYQe7d74cP9JV0asb+hfMwMRUpuMGrTEXsXUySR5PPqtlapi7QklTOguSu1wUwoSCJBAHSCCCCQIIIkABGiQQBlzT4n9P0U9kp+yHUqt0neJ3T9FV+0VGs+t9nVLG6RbU8XvuC58HWU6ORJ4uTXQutSw05Zi7S8+81D+aNuRYkmNQnm1x/7LV6n4Mnpw/l+jcxVbxHmEyztrKuHq09bQXscB4mi8eHfxhY7S7N1iYL2t3fuif+6cHsjWDg3vG34U//ALRvfwGzH/L9EJk/Z/EYoONJohpgue7QNRjwCdp2KOzHAvoVHUqoAcImDI2SIK2Ps3gwyhTYQHECCIABcXHUd8SSqL9JeWkVmua3a0kwS4WiYts2KtZG2aXhSjaKhRbO9PcDczuHyUrkmWPqQ0feMf1911cKXYpzCIIPHbJhEp0LDG2ReHyc1RIJE8OHBCvkPdjbJ+BV2y/KixukwmmOwj3PIvuE8uvvVXqNF3ppmeZlhC0jft/X8/RNMdRPDYBPMHYtBzTIi4NIAnxW3BsRPqFGUcr7172xHgaDO4yS7ba35hOsrZXLCkQvYPGmniqRmPFpJ4B1nO6gSvSeCxlOoJpva4fwkFYj2d7IluIcHahLSRFiIi589itH7CjT43ARY239FcpNeDM1F9Wagk3FZ0yliaZ8Fd/QknZ1Kt3Z2rUdRBqnU6TflNlYpWVuKXklEYRAI0wp0iQQKAAgiQQAEEEUqAMnZ7Tuij8bTmpIuQBbf1T4Hxn53Jni2HVI2wLDb1XNj3To5eyL4CoRO/ryT362S2bTslM6RBiRHMbUuxmmN4nzC02zCOsNBZ4gSOVvVc161xptEAcghScfZbJ4CLoqjpAOmIEDfJ3lQ+hCH+WuDDpdsNwTG/lwXfaDBNdTMmfCQG2M23KLawvMGdiUwtMNtv4quTN2Btx5I7stlXduGoXDQPMXVwqWHFMaICk6JshFsvwR/wBbG4A++ExrZuNWl1JwP+kj4pXN8mdUMscWnkSPUFdZBkQoyXOc9zgAS4l2yYiTzKGiOgzzHNWU2an+EEwJFyTsAG8pTs+wPl5dpJJAaBGmDcEneU9zbAAuYYnTJA52v6JzTqTtiOCbHBLlmbUZX7UNWDRXbpt4HknmS25Uh3mpx1bI3JlVYDXZH+W/4tTkGPfZWGd9EGPEeU/FWbLGRTb0VZ1XtYG8fBWjLv3TOisgIx0giRqwAIijRFBISCCCAAggggkyDV9oUgasVOMgBKn2z87lzTpg1HSb6RHVc6HdN+bsoKn4Z3gFTFDQ5oJdpA4+tz5KKxTg1uo77RMX2hQ1SqT7f9Fe5bGWaD6bPVLc3USSzXNvERT3bzv6cExrZ9Ue0zAPECCOI5JlVBHsn3G4KZ1H31e53uVDk2elx/TtPjiko9PJK5X2ifRMOJew7QTfqCfgrYxzarQ5jpBuCPzH5LOqoXeXZnUoOlhsdrTdp6hQU6rQxn90OGaFhsXBh1iLFS+GxYVCq9pKdQAlpp1B/qa7kTtSuV9oqbnadWh3B2z3FMmcmennH3I0TvpFkg/ULjSepI/IqEdiHxIJ6jTHqq9j+2TmnS06oMOs2PNS2V48M5uolzOINSzxG6xn3pOm+BCYZFmrK07njaNoLeLSpPRzgFXRXFo5mpjOGRxmqZzqBr0yP8t2z+YKSxFPTHMkqCY0isOVM/8AIKfYQYJ93RMuRJcUE1niAO8qzYQeBvRVCtWOqQrbgnyxvRWQK2Lo0QRpwAiKNBQMcoI0FBISCNBAGNavGfncmuId4zusFzicaGuMNLumzzUbXxrifE3TusuddTbPSaf6ZPLGKyKl+x3jMSXOJ0g++Y+YTR9QwZEJrWsfDZcVsT4L70N2z0EIRxQ2xVJB061km8yPnim5qRCVB2dApF3WHqSbguqot6rhpkSoBibgk3UwUs5EpKpKxCqx9mydPCTp8kbsMbzslL8OqKo+yBFiiiWweMNJzXt2iPQHarvlOetrNLfZfOqNoI/h/RZuypcDkpV1F1E0yTDiNUDa0bp63smjNxKNbo8WqVS4l4Zf6b//ANDP/Gf+QUk91lXcuxRe+m8iCaBcRz1gFTJqLTE8bki4S2vwKVXCOatWXH7Nn8oVOewnYCVbcFUAY0cAE8WkV0yQBXQTP6wOa6GKCZzj8jKEh2USbfWwj+tBLvXyPsY4IRQkPrIR9+EbkG1i6CQ78I++CncgpmDGrtISDnyjp0eb+molFiKTQJJ07rnfuC559GukNKzvFCYYp944D4/2Tlzr22qPpgvcY3nf5bUyRmzT4pAe+TbontV0HpC7oZLUF4bxsU1zFpY64IkRe3P56JlHc6RmyZXhg8kkOamwJh9YLHXFuKFHETZrXOPAAnzhHQovquDGNc9x+61pLrbfCJNk8cb8mTU6+DS9N8/r/tnVTE8Ahhdb3tYxpe9xgNaJJPIK65V9F+Je0Oqvp0d+lwNR3IENcAPMo8Fmrsqe6i/D0zN+8YTrc2fxcOUe9WqMK4Ryc2sz7vf/AERnazIPqdKk41Jc8HW2B4XW9mNov6c1XQZCle1OMq42qHtaXNAIaG+IgWmRxNvJFk2QVHFoqtLGi5naRwH6qmUKVnRwa7mpu+CQyHL2tacTV9hglo4kTf8ATmo2pjjUeXv2uMwNw3BWDtHhq1RrKVKnLB4nRABIs1tzsG3y4KEZ2ZxRPstHVwVKRfg1MbeSb5fT8ImslzUNcNVxp07dgJB+P5q4ZNnFIvIkE/xW2bYlZxXwpoNJqOZI2AOBcTw0jYmFDEvLg4VIcDIABIHvT7nVEajRYNRL1I+79G608zadwPRwKcNzMfhKyfDNbUY2Wt1axIj1E7lLtwQNg3oAP0UZFsqmcF4pRk4zVNGiDM28Cu/2iyNh8lR8N2dqu2BzBxL3N9JlS2E7Kx7deoeTXPA8yTPkFQ86RGxE+3MmHl1CUGNp8vJROPwjG0iym6H7iXmZ5uMkfmoAYDFD/HH+9p/6p4TlJWG1F3GJp8QuhWp8R5qpYbC1B7ddzuTWsj/cR+SkmVODR75KtW4RpE6HM4jzRgN4+qhNY/CFxq4BNUiODKy+EjLXEBwB3iRvTZ1UnajIVNnvnyPvq7PwN8k3fQogEBgHRImsd5MJM1JU2Q1H4JHC1fCEpWqA7QDHECyZs2I3P+f6IsHVDjvjxWp9h6rDhWlrWtNw8gBpc5pIl0bT1WR61ffo6xf2VQcKnoWj9CrIS5OV9WxqWG/hl8qU53rJfpeyepT7uuy7ASx+/TJBa49bj3DitQZiQjrua4FrwHNIggiQRwKts83t+TzZl+aVab9THaTskAX4gz0Wh4DNNWH7+pEgGYtJBgRwlF227E06JdXpDRTiTAloP4XCbbbOGyI0mZFKxWZv7plIxpD5tabGAeIuU04qUeOpMOMqvoyaxvbWqDDKbGjjJcfW3ooetmtesfHUcR+EHS2OYG33qKqVZclX1YFlRR3MccUW2kSFLDh++APTiYVv7HdnRiCTqDGMLdVpe6Z2Hd7PqqJgql777X6rQexmNOis0WnQZEySdQjkBHqknaXBfmy/4nKPDLwz6pRBphrXREiA48tVj6lJU87aJbh6QIA8RJ7schGmTtO5RNF4B8MU52iLHouazZ3HVO1pPpyVElfudnHcFfPJO0s2qGQWBp5OL/yCb4mrUdMuPQWHvhR2FryyWum5E9DEehURnma1aTJY6L7wDxWiGn+2zFkyKM3EtGErBseEGR0Q7ySTsEpoxoexsibNPvsUqy5PVLF/fRL9o4BlLUwkQV0CriscFcOYD/crmUNKYUyPuSiNAps3PGizmkHlf4bVIvxQaAXy2fxW23Wej3UdRibrcNe5K77uEsMZTP32+aa4nGsF9TfNRRY5wSuxQvSdWrAk2TF+Zs+7LjuABukGYfEVHXo1I3eBwF+ZEJlB+TFm1uOPEXbHgxbPxBXnsFjqZpODajS8uJLZuLAbPcqIzs7W2ClA4uLf1TjCdk6ocXEsa77p1Hw8SNN52J1GK5s5Op1kskfTr/fx/ZsdHEbtvIrsYxs6CdJ3f04rO8HSxLW6amJ1cwDPLxQD8+bhhqAQ6s597eGI4XS3+TE4q6L/AFXBzH0qsFrmkGbAtIuVg2bYMMeWNdqDXuDTxA2TzuFqeCzaWhtQSYsXXE7iQlsl7OUKbbtbVcZJdUAcSXGSYiAp9R0RFRjNNlIw/ZRlWhTIPd1tAMxLXTfxDjzHqoWr2Zxess7lziBMtjTHEOMArb6eFAEAADgAAPILs4aVHqMaGWcW+eDC3dmsQ0DU0N33N56BOMoz44WoQ5tiILXeHyP5rYMVljXbQq7mXZim7eD/ADAFRvT6lsdRJceCvv7b0T/hv/8AUj1KY1u1lV5imO6bxnU7zNgn1XsrSafZaekhSeWZNh2m9IHrJHkUr2+CzHkgnbiWjsNlDfqjO8EyXOHIE2Cma/ZrDPEPphw5k/qlstrAMA2J6KoV6ujnZXvm5PyNWZTSAADbAQLnYNi6GV0h934p2Ho1FIQafs6n+H1KH7NZw9SngC6hTRFjL9ms4HzROy1nPzT4BEVJF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data:image/jpeg;base64,/9j/4AAQSkZJRgABAQAAAQABAAD/2wCEAAkGBxQTEhUUExQWFBUXFRgUFxcUFxQUFhgUFRUXFhQVFhUYHCggGBwlHBQUITEhJSksLi4uFyAzODMsNygtLisBCgoKDg0OGxAQGjQlHyQsLSwsLyw0LCwsLCw3NCwsLCwsLCwsLCwsLCwsLCwsLywsLCwsLCwsLCwsLCw0LCwrLP/AABEIAKAA0AMBIgACEQEDEQH/xAAcAAAABwEBAAAAAAAAAAAAAAAAAQMEBQYHAgj/xABBEAABAwIDBQUEBwYGAwEAAAABAAIRAyEEBRIxQVFhcQYTIpGhMoGx8AcUI0JSwdEVM2Jy4fFDU4KSssJzouIk/8QAGwEAAgMBAQEAAAAAAAAAAAAAAAIBAwQFBgf/xAAqEQACAgEDAwMEAgMAAAAAAAAAAQIRAwQSITEzQRMyUQUiYaFSkSNxgf/aAAwDAQACEQMRAD8Amz7buv5Kz5MfsR1KrH3ndVY8nP2Q6lYMPeZ0M/aQ+JRIkFuMJ21dhJtRVawaJcYHEmPd1QAuCj70C0ifm6iXZmw/fDR5E9Exx/aGjSpvdq9kXiJ1HZPOeKLCidxmZMpM1vcAPiVAM7dUp8TSOGnxHkSIAHmVl2cdpn133Olo2DcBw9FG1M1Y3eXHlYfFLuH2G2s7cYaY8Xl/VTGX51Rqxpfc7AbE9OKwXC4mlUFy5pPFxhPaeIez2Xujbc6vX9UbiNqN/C6Cy7s928qNc1lfxNJAL5uLxJB29ZWoUagcAQZBTWI1R2gEEApIDQQCNABI0EEABdIkEEgRoIIAJBAoBAGY/ecrFk5+yHUquT4n/O5WHJv3Q6lYMPeZvzdpD9BEEYW4wnTUwzOsGDUSJANzsaN5jipAKtduq+mgDb2pvfYCfyFkMldSr55mRmXzrN4J9hu0COKrzgHOl1xERPE7VEVcwL3FzjI3DZ88UtRdDgZgefybJOo/QWxWHp6yNNjcH56plVoFt2gD3SCnVbGB27dIhdd9Ik8VNBZHMJaYG/YJ39dyVw0kkbt3xEJxi6WptrEfD5hd9z4QRu+T7wQpFsIVtJBcC4AgzciN62T6Pcx1sLAIYAC2HamiZkAwCBstu4lY/RrAE7b2cOHAjkrd2CzdtDEQ/wALaggkeyTNifM35qAatGxoBAFGE5WAI0AECgAIkEAgAwjRBGgkCCCJAARokEAZe32n/PBWHJj9kOpVdHtP+eCn8l/dDqVgxd435u0iSlGCuAugtxhFGqlfS0xxwYLd1S/TSb+iujVXvpCwveYCteC0B3k4SPIqGSupg7HkAck8o4zcbzxuUzqt2gbj6IUnAAnfAHP3eXqlLCbZQ1XEE7/d8EiHEW80wpYgjft/spOljwYEbZk/nPkjqRVB06sX4iD7vn0TilsJBFzIE3mN3CY9E30wX/wgctt9+xKUcQ0bRcjf8YUbhtvARrQYcOLhNv5geCWpXa5oJ07ibRPNNK7tdzHLje2zfCb1MUA2Gkg2O0yOXP8AqmENx+i3PXYjCllT95QIYTxYQe7d74cP9JV0asb+hfMwMRUpuMGrTEXsXUySR5PPqtlapi7QklTOguSu1wUwoSCJBAHSCCCCQIIIkABGiQQBlzT4n9P0U9kp+yHUqt0neJ3T9FV+0VGs+t9nVLG6RbU8XvuC58HWU6ORJ4uTXQutSw05Zi7S8+81D+aNuRYkmNQnm1x/7LV6n4Mnpw/l+jcxVbxHmEyztrKuHq09bQXscB4mi8eHfxhY7S7N1iYL2t3fuif+6cHsjWDg3vG34U//ALRvfwGzH/L9EJk/Z/EYoONJohpgue7QNRjwCdp2KOzHAvoVHUqoAcImDI2SIK2Ps3gwyhTYQHECCIABcXHUd8SSqL9JeWkVmua3a0kwS4WiYts2KtZG2aXhSjaKhRbO9PcDczuHyUrkmWPqQ0feMf1911cKXYpzCIIPHbJhEp0LDG2ReHyc1RIJE8OHBCvkPdjbJ+BV2y/KixukwmmOwj3PIvuE8uvvVXqNF3ppmeZlhC0jft/X8/RNMdRPDYBPMHYtBzTIi4NIAnxW3BsRPqFGUcr7172xHgaDO4yS7ba35hOsrZXLCkQvYPGmniqRmPFpJ4B1nO6gSvSeCxlOoJpva4fwkFYj2d7IluIcHahLSRFiIi589itH7CjT43ARY239FcpNeDM1F9Wagk3FZ0yliaZ8Fd/QknZ1Kt3Z2rUdRBqnU6TflNlYpWVuKXklEYRAI0wp0iQQKAAgiQQAEEEUqAMnZ7Tuij8bTmpIuQBbf1T4Hxn53Jni2HVI2wLDb1XNj3To5eyL4CoRO/ryT362S2bTslM6RBiRHMbUuxmmN4nzC02zCOsNBZ4gSOVvVc161xptEAcghScfZbJ4CLoqjpAOmIEDfJ3lQ+hCH+WuDDpdsNwTG/lwXfaDBNdTMmfCQG2M23KLawvMGdiUwtMNtv4quTN2Btx5I7stlXduGoXDQPMXVwqWHFMaICk6JshFsvwR/wBbG4A++ExrZuNWl1JwP+kj4pXN8mdUMscWnkSPUFdZBkQoyXOc9zgAS4l2yYiTzKGiOgzzHNWU2an+EEwJFyTsAG8pTs+wPl5dpJJAaBGmDcEneU9zbAAuYYnTJA52v6JzTqTtiOCbHBLlmbUZX7UNWDRXbpt4HknmS25Uh3mpx1bI3JlVYDXZH+W/4tTkGPfZWGd9EGPEeU/FWbLGRTb0VZ1XtYG8fBWjLv3TOisgIx0giRqwAIijRFBISCCCAAggggkyDV9oUgasVOMgBKn2z87lzTpg1HSb6RHVc6HdN+bsoKn4Z3gFTFDQ5oJdpA4+tz5KKxTg1uo77RMX2hQ1SqT7f9Fe5bGWaD6bPVLc3USSzXNvERT3bzv6cExrZ9Ue0zAPECCOI5JlVBHsn3G4KZ1H31e53uVDk2elx/TtPjiko9PJK5X2ifRMOJew7QTfqCfgrYxzarQ5jpBuCPzH5LOqoXeXZnUoOlhsdrTdp6hQU6rQxn90OGaFhsXBh1iLFS+GxYVCq9pKdQAlpp1B/qa7kTtSuV9oqbnadWh3B2z3FMmcmennH3I0TvpFkg/ULjSepI/IqEdiHxIJ6jTHqq9j+2TmnS06oMOs2PNS2V48M5uolzOINSzxG6xn3pOm+BCYZFmrK07njaNoLeLSpPRzgFXRXFo5mpjOGRxmqZzqBr0yP8t2z+YKSxFPTHMkqCY0isOVM/8AIKfYQYJ93RMuRJcUE1niAO8qzYQeBvRVCtWOqQrbgnyxvRWQK2Lo0QRpwAiKNBQMcoI0FBISCNBAGNavGfncmuId4zusFzicaGuMNLumzzUbXxrifE3TusuddTbPSaf6ZPLGKyKl+x3jMSXOJ0g++Y+YTR9QwZEJrWsfDZcVsT4L70N2z0EIRxQ2xVJB061km8yPnim5qRCVB2dApF3WHqSbguqot6rhpkSoBibgk3UwUs5EpKpKxCqx9mydPCTp8kbsMbzslL8OqKo+yBFiiiWweMNJzXt2iPQHarvlOetrNLfZfOqNoI/h/RZuypcDkpV1F1E0yTDiNUDa0bp63smjNxKNbo8WqVS4l4Zf6b//ANDP/Gf+QUk91lXcuxRe+m8iCaBcRz1gFTJqLTE8bki4S2vwKVXCOatWXH7Nn8oVOewnYCVbcFUAY0cAE8WkV0yQBXQTP6wOa6GKCZzj8jKEh2USbfWwj+tBLvXyPsY4IRQkPrIR9+EbkG1i6CQ78I++CncgpmDGrtISDnyjp0eb+molFiKTQJJ07rnfuC559GukNKzvFCYYp944D4/2Tlzr22qPpgvcY3nf5bUyRmzT4pAe+TbontV0HpC7oZLUF4bxsU1zFpY64IkRe3P56JlHc6RmyZXhg8kkOamwJh9YLHXFuKFHETZrXOPAAnzhHQovquDGNc9x+61pLrbfCJNk8cb8mTU6+DS9N8/r/tnVTE8Ahhdb3tYxpe9xgNaJJPIK65V9F+Je0Oqvp0d+lwNR3IENcAPMo8Fmrsqe6i/D0zN+8YTrc2fxcOUe9WqMK4Ryc2sz7vf/AERnazIPqdKk41Jc8HW2B4XW9mNov6c1XQZCle1OMq42qHtaXNAIaG+IgWmRxNvJFk2QVHFoqtLGi5naRwH6qmUKVnRwa7mpu+CQyHL2tacTV9hglo4kTf8ATmo2pjjUeXv2uMwNw3BWDtHhq1RrKVKnLB4nRABIs1tzsG3y4KEZ2ZxRPstHVwVKRfg1MbeSb5fT8ImslzUNcNVxp07dgJB+P5q4ZNnFIvIkE/xW2bYlZxXwpoNJqOZI2AOBcTw0jYmFDEvLg4VIcDIABIHvT7nVEajRYNRL1I+79G608zadwPRwKcNzMfhKyfDNbUY2Wt1axIj1E7lLtwQNg3oAP0UZFsqmcF4pRk4zVNGiDM28Cu/2iyNh8lR8N2dqu2BzBxL3N9JlS2E7Kx7deoeTXPA8yTPkFQ86RGxE+3MmHl1CUGNp8vJROPwjG0iym6H7iXmZ5uMkfmoAYDFD/HH+9p/6p4TlJWG1F3GJp8QuhWp8R5qpYbC1B7ddzuTWsj/cR+SkmVODR75KtW4RpE6HM4jzRgN4+qhNY/CFxq4BNUiODKy+EjLXEBwB3iRvTZ1UnajIVNnvnyPvq7PwN8k3fQogEBgHRImsd5MJM1JU2Q1H4JHC1fCEpWqA7QDHECyZs2I3P+f6IsHVDjvjxWp9h6rDhWlrWtNw8gBpc5pIl0bT1WR61ffo6xf2VQcKnoWj9CrIS5OV9WxqWG/hl8qU53rJfpeyepT7uuy7ASx+/TJBa49bj3DitQZiQjrua4FrwHNIggiQRwKts83t+TzZl+aVab9THaTskAX4gz0Wh4DNNWH7+pEgGYtJBgRwlF227E06JdXpDRTiTAloP4XCbbbOGyI0mZFKxWZv7plIxpD5tabGAeIuU04qUeOpMOMqvoyaxvbWqDDKbGjjJcfW3ooetmtesfHUcR+EHS2OYG33qKqVZclX1YFlRR3MccUW2kSFLDh++APTiYVv7HdnRiCTqDGMLdVpe6Z2Hd7PqqJgql777X6rQexmNOis0WnQZEySdQjkBHqknaXBfmy/4nKPDLwz6pRBphrXREiA48tVj6lJU87aJbh6QIA8RJ7schGmTtO5RNF4B8MU52iLHouazZ3HVO1pPpyVElfudnHcFfPJO0s2qGQWBp5OL/yCb4mrUdMuPQWHvhR2FryyWum5E9DEehURnma1aTJY6L7wDxWiGn+2zFkyKM3EtGErBseEGR0Q7ySTsEpoxoexsibNPvsUqy5PVLF/fRL9o4BlLUwkQV0CriscFcOYD/crmUNKYUyPuSiNAps3PGizmkHlf4bVIvxQaAXy2fxW23Wej3UdRibrcNe5K77uEsMZTP32+aa4nGsF9TfNRRY5wSuxQvSdWrAk2TF+Zs+7LjuABukGYfEVHXo1I3eBwF+ZEJlB+TFm1uOPEXbHgxbPxBXnsFjqZpODajS8uJLZuLAbPcqIzs7W2ClA4uLf1TjCdk6ocXEsa77p1Hw8SNN52J1GK5s5Op1kskfTr/fx/ZsdHEbtvIrsYxs6CdJ3f04rO8HSxLW6amJ1cwDPLxQD8+bhhqAQ6s597eGI4XS3+TE4q6L/AFXBzH0qsFrmkGbAtIuVg2bYMMeWNdqDXuDTxA2TzuFqeCzaWhtQSYsXXE7iQlsl7OUKbbtbVcZJdUAcSXGSYiAp9R0RFRjNNlIw/ZRlWhTIPd1tAMxLXTfxDjzHqoWr2Zxess7lziBMtjTHEOMArb6eFAEAADgAAPILs4aVHqMaGWcW+eDC3dmsQ0DU0N33N56BOMoz44WoQ5tiILXeHyP5rYMVljXbQq7mXZim7eD/ADAFRvT6lsdRJceCvv7b0T/hv/8AUj1KY1u1lV5imO6bxnU7zNgn1XsrSafZaekhSeWZNh2m9IHrJHkUr2+CzHkgnbiWjsNlDfqjO8EyXOHIE2Cma/ZrDPEPphw5k/qlstrAMA2J6KoV6ujnZXvm5PyNWZTSAADbAQLnYNi6GV0h934p2Ho1FIQafs6n+H1KH7NZw9SngC6hTRFjL9ms4HzROy1nPzT4BEVJF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8" name="Picture 10" descr="https://encrypted-tbn2.gstatic.com/images?q=tbn:ANd9GcT7s9OCT7P-Y-qMwJ4RztP2TpEn3AEJsvmmGxh_IEwFHKMvpW5hUA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19872" y="4509120"/>
            <a:ext cx="2390775" cy="1914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540" name="Picture 12" descr="http://puzik-karapuzik.ru/wp-content/uploads/2013/04/1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0967483">
            <a:off x="620909" y="543123"/>
            <a:ext cx="2476500" cy="190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1" descr="C:\Users\андрей\Desktop\КАРТИНКИ\images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708920">
            <a:off x="6893204" y="3579929"/>
            <a:ext cx="1728192" cy="2454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-1548680" y="476672"/>
            <a:ext cx="184731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99792" y="3068960"/>
            <a:ext cx="3963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Осторожно!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6PQ52NDQUCDJ-627-1942</_dlc_DocId>
    <_dlc_DocIdUrl xmlns="4c48e722-e5ee-4bb4-abb8-2d4075f5b3da">
      <Url>http://www.eduportal44.ru/Manturovo/Mant_Sch_2/_layouts/15/DocIdRedir.aspx?ID=6PQ52NDQUCDJ-627-1942</Url>
      <Description>6PQ52NDQUCDJ-627-1942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2F6C865849AC419E807672BFA5DDAE" ma:contentTypeVersion="0" ma:contentTypeDescription="Создание документа." ma:contentTypeScope="" ma:versionID="5f8fefc10e746bbda6a089372466b6cd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743BEE4-BD60-4EF4-A792-80458EACDFCD}"/>
</file>

<file path=customXml/itemProps2.xml><?xml version="1.0" encoding="utf-8"?>
<ds:datastoreItem xmlns:ds="http://schemas.openxmlformats.org/officeDocument/2006/customXml" ds:itemID="{DA840D01-5AE9-4E61-9F72-F2D253920FCC}"/>
</file>

<file path=customXml/itemProps3.xml><?xml version="1.0" encoding="utf-8"?>
<ds:datastoreItem xmlns:ds="http://schemas.openxmlformats.org/officeDocument/2006/customXml" ds:itemID="{13529DB6-A563-4EEF-A511-9CF7FBDC3790}"/>
</file>

<file path=customXml/itemProps4.xml><?xml version="1.0" encoding="utf-8"?>
<ds:datastoreItem xmlns:ds="http://schemas.openxmlformats.org/officeDocument/2006/customXml" ds:itemID="{21292AA9-8804-4B3A-98A7-AB2EEFF6091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384</Words>
  <Application>Microsoft Office PowerPoint</Application>
  <PresentationFormat>Экран (4:3)</PresentationFormat>
  <Paragraphs>80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Внимание! Опасно!</vt:lpstr>
      <vt:lpstr>Слайд 5</vt:lpstr>
      <vt:lpstr>Слайд 6</vt:lpstr>
      <vt:lpstr>Слайд 7</vt:lpstr>
      <vt:lpstr>Слайд 8</vt:lpstr>
      <vt:lpstr>Слайд 9</vt:lpstr>
      <vt:lpstr>Слайд 10</vt:lpstr>
      <vt:lpstr>Загадки про опасные предметы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Admin</cp:lastModifiedBy>
  <cp:revision>92</cp:revision>
  <dcterms:created xsi:type="dcterms:W3CDTF">2014-04-17T13:08:15Z</dcterms:created>
  <dcterms:modified xsi:type="dcterms:W3CDTF">2020-06-05T06:27:24Z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0x010100A42F6C865849AC419E807672BFA5DDAE</vt:lpwstr>
  </property>
  <property fmtid="{D5CDD505-2E9C-101B-9397-08002B2CF9AE}" pid="3" name="_dlc_DocIdItemGuid">
    <vt:lpwstr>a4fc6a50-10c4-4dd2-8427-097230106a04</vt:lpwstr>
  </property>
</Properties>
</file>