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1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90" d="100"/>
          <a:sy n="90" d="100"/>
        </p:scale>
        <p:origin x="-6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714488"/>
            <a:ext cx="787247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Здравствуйте, ребята! Сегодня мы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вами отправимся в мир профессий.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Но что такое «профессия»? Зачем она человеку?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Давайте разбираться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428736"/>
            <a:ext cx="548528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ПРОФЕССИЯ- это основное занятие человека,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Выбор профессии – жизненно важный вопрос.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сравнивают со вторым рождением.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Прекрасных профессий на свете не счесть,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каждой профессии слава и честь.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BC6"/>
              </a:clrFrom>
              <a:clrTo>
                <a:srgbClr val="FEFB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19504"/>
            <a:ext cx="3148020" cy="176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6PQ52NDQUCDJ-627-1953</_dlc_DocId>
    <_dlc_DocIdUrl xmlns="4c48e722-e5ee-4bb4-abb8-2d4075f5b3da">
      <Url>http://www.eduportal44.ru/Manturovo/Mant_Sch_2/_layouts/15/DocIdRedir.aspx?ID=6PQ52NDQUCDJ-627-1953</Url>
      <Description>6PQ52NDQUCDJ-627-1953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68BC779-E615-4EC1-B90F-90F885CD9B2D}"/>
</file>

<file path=customXml/itemProps2.xml><?xml version="1.0" encoding="utf-8"?>
<ds:datastoreItem xmlns:ds="http://schemas.openxmlformats.org/officeDocument/2006/customXml" ds:itemID="{5607E7EB-DB9C-41D3-AFE4-74E14E15450A}"/>
</file>

<file path=customXml/itemProps3.xml><?xml version="1.0" encoding="utf-8"?>
<ds:datastoreItem xmlns:ds="http://schemas.openxmlformats.org/officeDocument/2006/customXml" ds:itemID="{750E2FD5-BF10-4DEE-82D9-73ED8BB57737}"/>
</file>

<file path=customXml/itemProps4.xml><?xml version="1.0" encoding="utf-8"?>
<ds:datastoreItem xmlns:ds="http://schemas.openxmlformats.org/officeDocument/2006/customXml" ds:itemID="{25A07A25-6137-4F15-9D69-7DF1F7119882}"/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646</Words>
  <Application>Microsoft Office PowerPoint</Application>
  <PresentationFormat>Экран (4:3)</PresentationFormat>
  <Paragraphs>146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48</cp:revision>
  <dcterms:created xsi:type="dcterms:W3CDTF">2014-07-06T18:18:01Z</dcterms:created>
  <dcterms:modified xsi:type="dcterms:W3CDTF">2020-06-05T08:50:30Z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0ae26e13-d700-4789-83d5-1a7b9dba3163</vt:lpwstr>
  </property>
</Properties>
</file>