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86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89" r:id="rId15"/>
    <p:sldId id="288" r:id="rId16"/>
    <p:sldId id="269" r:id="rId17"/>
    <p:sldId id="271" r:id="rId18"/>
    <p:sldId id="272" r:id="rId19"/>
    <p:sldId id="273" r:id="rId20"/>
    <p:sldId id="27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://i031.radikal.ru/0712/0f/2b8d448b5d90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hyperlink" Target="http://s39.radikal.ru/i086/0902/b3/9281be8c2a18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10" Type="http://schemas.openxmlformats.org/officeDocument/2006/relationships/image" Target="../media/image23.jpeg"/><Relationship Id="rId4" Type="http://schemas.openxmlformats.org/officeDocument/2006/relationships/image" Target="../media/image21.png"/><Relationship Id="rId9" Type="http://schemas.openxmlformats.org/officeDocument/2006/relationships/hyperlink" Target="http://multiki.arjlover.net/ap/cvetik.semicvetik.avi/cvetik.semicvetik.avi.image3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hyperlink" Target="http://img.labirint.ru/images/comments_pic/0937/01labkh9r1252398540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hyperlink" Target="http://img-2007-01.photosight.ru/22/1883279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hyperlink" Target="http://i080.radikal.ru/0811/38/877213f3cc6a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hyperlink" Target="http://i030.radikal.ru/0910/81/15b9431bb0e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8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8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8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8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8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8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8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hyperlink" Target="http://static.24.ua/images/0/26/26684/large_26684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hyperlink" Target="http://s.afisha.ru/Afisha7Files/UGPhotos/080924184757/090926220153/p_f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hyperlink" Target="http://muzikalkairk.ucoz.ru/ckahat/skazka.o.rybake.i.rybke.avi.image3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hyperlink" Target="http://afisha.vhabare.ru/images/event/378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hyperlink" Target="http://www.povarenok.ru/images/users/24_05_10/316236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hyperlink" Target="http://s43.radikal.ru/i102/1003/8d/731a29303ed4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n-yaz.3dn.ru/images/Hen.jpg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3;&#1080;&#1073;&#1083;&#1080;&#1086;&#1090;&#1077;&#1082;&#1072;%201\&#1056;&#1072;&#1073;&#1086;&#1095;&#1080;&#1081;%20&#1089;&#1090;&#1086;&#1083;\&#1073;&#1080;&#1073;&#1083;.%20&#1091;&#1088;&#1086;&#1082;&#1080;\2%20&#1082;&#1083;&#1072;&#1089;&#1089;%20&#1079;&#1085;&#1072;&#1082;&#1086;&#1084;&#1089;&#1090;&#1074;&#1086;%20&#1089;%20&#1082;&#1085;&#1080;&#1075;&#1086;&#1081;%20&#1080;%20&#1073;&#1080;&#1073;&#1083;\sound_effect_4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18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3a0f9e87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2000240"/>
            <a:ext cx="5857916" cy="1822376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Сказочная</a:t>
            </a:r>
          </a:p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викторина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_1d013_c8b707d9_XXS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0"/>
            <a:ext cx="714375" cy="714375"/>
          </a:xfrm>
          <a:prstGeom prst="rect">
            <a:avLst/>
          </a:prstGeom>
        </p:spPr>
      </p:pic>
      <p:pic>
        <p:nvPicPr>
          <p:cNvPr id="9" name="Рисунок 8" descr="butterfly1-4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5500702"/>
            <a:ext cx="847725" cy="628650"/>
          </a:xfrm>
          <a:prstGeom prst="rect">
            <a:avLst/>
          </a:prstGeom>
        </p:spPr>
      </p:pic>
      <p:pic>
        <p:nvPicPr>
          <p:cNvPr id="10" name="Рисунок 9" descr="bird10[1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5750" y="785794"/>
            <a:ext cx="1238250" cy="990600"/>
          </a:xfrm>
          <a:prstGeom prst="rect">
            <a:avLst/>
          </a:prstGeom>
        </p:spPr>
      </p:pic>
      <p:pic>
        <p:nvPicPr>
          <p:cNvPr id="14" name="Picture 10" descr="Картинка 18 из 786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929066"/>
            <a:ext cx="2190742" cy="249744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01319 C -0.14184 0.02476 -0.1967 0.03634 -0.24323 0.03541 C -0.28958 0.03449 -0.30746 0.00902 -0.36562 0.00694 C -0.42378 0.00486 -0.53142 0.02824 -0.59184 0.02268 C -0.65226 0.01713 -0.6816 -0.02778 -0.72864 -0.02639 C -0.77569 -0.025 -0.84097 0.02685 -0.87396 0.03055 C -0.90694 0.03425 -0.91649 0.01689 -0.92639 -0.00417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1256186461796715642question-mark-icon_svg_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Картинка 1 из 674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90"/>
          <a:stretch>
            <a:fillRect/>
          </a:stretch>
        </p:blipFill>
        <p:spPr bwMode="auto">
          <a:xfrm>
            <a:off x="3286116" y="2071678"/>
            <a:ext cx="235745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Картинка 3 из 674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r="25"/>
          <a:stretch>
            <a:fillRect/>
          </a:stretch>
        </p:blipFill>
        <p:spPr bwMode="auto">
          <a:xfrm>
            <a:off x="4786314" y="1714488"/>
            <a:ext cx="3576659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1256186461796715642question-mark-icon_svg_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Картинка 32 из 116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1928802"/>
            <a:ext cx="4576759" cy="3505200"/>
          </a:xfrm>
          <a:prstGeom prst="rect">
            <a:avLst/>
          </a:prstGeom>
          <a:noFill/>
        </p:spPr>
      </p:pic>
      <p:pic>
        <p:nvPicPr>
          <p:cNvPr id="22532" name="Picture 4" descr="http://img-2007-01.photosight.ru/22/1883279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r="46"/>
          <a:stretch>
            <a:fillRect/>
          </a:stretch>
        </p:blipFill>
        <p:spPr bwMode="auto">
          <a:xfrm>
            <a:off x="3143240" y="2786058"/>
            <a:ext cx="3071834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1256186461796715642question-mark-icon_svg_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Картинка 4 из 290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928926" y="2071678"/>
            <a:ext cx="2571768" cy="2928958"/>
          </a:xfrm>
          <a:prstGeom prst="rect">
            <a:avLst/>
          </a:prstGeom>
          <a:noFill/>
        </p:spPr>
      </p:pic>
      <p:pic>
        <p:nvPicPr>
          <p:cNvPr id="10244" name="Picture 4" descr="Картинка 44 из 290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r="14"/>
          <a:stretch>
            <a:fillRect/>
          </a:stretch>
        </p:blipFill>
        <p:spPr bwMode="auto">
          <a:xfrm>
            <a:off x="4643438" y="1643050"/>
            <a:ext cx="407672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1"/>
            <a:ext cx="9144000" cy="6844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1643050"/>
            <a:ext cx="5715040" cy="2554545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Угадай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pic>
        <p:nvPicPr>
          <p:cNvPr id="5" name="Рисунок 4" descr="2506f0e2bc977568d69ec8c78c45700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4786322"/>
            <a:ext cx="1900255" cy="1583546"/>
          </a:xfrm>
          <a:prstGeom prst="rect">
            <a:avLst/>
          </a:prstGeom>
        </p:spPr>
      </p:pic>
      <p:pic>
        <p:nvPicPr>
          <p:cNvPr id="6" name="Рисунок 5" descr="360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571612"/>
            <a:ext cx="3842730" cy="2784478"/>
          </a:xfrm>
          <a:prstGeom prst="rect">
            <a:avLst/>
          </a:prstGeom>
        </p:spPr>
      </p:pic>
      <p:pic>
        <p:nvPicPr>
          <p:cNvPr id="7" name="Рисунок 6" descr="1209221055_r-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1500174"/>
            <a:ext cx="4656473" cy="4997171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428596" y="214290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42852"/>
            <a:ext cx="8429684" cy="1000132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Забавный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розовый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друг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Винни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Пуха.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428596" y="214290"/>
            <a:ext cx="8358246" cy="142876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lvl="0" algn="ctr"/>
            <a:r>
              <a:rPr lang="ru-RU" sz="3200" b="1" dirty="0" smtClean="0"/>
              <a:t>Кто вместе с крошкой енотом боялся своего отражения в воде?</a:t>
            </a:r>
            <a:endParaRPr lang="ru-RU" sz="3200" b="1" dirty="0"/>
          </a:p>
        </p:txBody>
      </p:sp>
      <p:pic>
        <p:nvPicPr>
          <p:cNvPr id="4" name="Рисунок 3" descr="d5828bf99d3a4d00359dddbb7b95778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2786058"/>
            <a:ext cx="3000396" cy="2500330"/>
          </a:xfrm>
          <a:prstGeom prst="rect">
            <a:avLst/>
          </a:prstGeom>
        </p:spPr>
      </p:pic>
      <p:pic>
        <p:nvPicPr>
          <p:cNvPr id="5" name="Рисунок 4" descr="1244809315_153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643182"/>
            <a:ext cx="3665898" cy="274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pic>
        <p:nvPicPr>
          <p:cNvPr id="8" name="Рисунок 7" descr="8a388a050da1a6b6b7c53322e8d4a75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2928934"/>
            <a:ext cx="2243157" cy="1869298"/>
          </a:xfrm>
          <a:prstGeom prst="rect">
            <a:avLst/>
          </a:prstGeom>
        </p:spPr>
      </p:pic>
      <p:pic>
        <p:nvPicPr>
          <p:cNvPr id="9" name="Рисунок 8" descr="img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1357298"/>
            <a:ext cx="4361972" cy="5154014"/>
          </a:xfrm>
          <a:prstGeom prst="rect">
            <a:avLst/>
          </a:prstGeom>
        </p:spPr>
      </p:pic>
      <p:sp>
        <p:nvSpPr>
          <p:cNvPr id="13" name="Блок-схема: перфолента 12"/>
          <p:cNvSpPr/>
          <p:nvPr/>
        </p:nvSpPr>
        <p:spPr>
          <a:xfrm>
            <a:off x="428596" y="214290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28596" y="142852"/>
            <a:ext cx="8429684" cy="1000132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Кто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вместе со львёнком пел песенку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baseline="0" dirty="0" smtClean="0"/>
              <a:t>«Я на солнышке лежу…..»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>
            <a:off x="357158" y="142852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142852"/>
            <a:ext cx="8429684" cy="1000132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Сказочный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персонаж, который сначала поймал щуку, а потом отпустил её.</a:t>
            </a:r>
          </a:p>
        </p:txBody>
      </p:sp>
      <p:pic>
        <p:nvPicPr>
          <p:cNvPr id="5" name="Рисунок 4" descr="961a7691d09404c609d3b3b84a813bd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2857496"/>
            <a:ext cx="2942657" cy="2214578"/>
          </a:xfrm>
          <a:prstGeom prst="rect">
            <a:avLst/>
          </a:prstGeom>
        </p:spPr>
      </p:pic>
      <p:pic>
        <p:nvPicPr>
          <p:cNvPr id="6" name="Рисунок 5" descr="52445749_4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928802"/>
            <a:ext cx="5072098" cy="406543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pic>
        <p:nvPicPr>
          <p:cNvPr id="3" name="Рисунок 2" descr="8a388a050da1a6b6b7c53322e8d4a75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2714620"/>
            <a:ext cx="1957405" cy="1631171"/>
          </a:xfrm>
          <a:prstGeom prst="rect">
            <a:avLst/>
          </a:prstGeom>
        </p:spPr>
      </p:pic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1785926"/>
            <a:ext cx="4086244" cy="417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лок-схема: перфолента 4"/>
          <p:cNvSpPr/>
          <p:nvPr/>
        </p:nvSpPr>
        <p:spPr>
          <a:xfrm>
            <a:off x="357158" y="142852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2800" b="1" dirty="0" smtClean="0"/>
              <a:t>Сказочный персонаж, которого нашли в ящике с апельсинами.</a:t>
            </a:r>
            <a:endParaRPr lang="ru-RU" sz="2800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357158" y="142852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2800" b="1" dirty="0" smtClean="0"/>
              <a:t>Мужчина в самом расцвете сил, который живет на крыше.</a:t>
            </a:r>
            <a:endParaRPr lang="ru-RU" sz="2800" dirty="0"/>
          </a:p>
        </p:txBody>
      </p:sp>
      <p:pic>
        <p:nvPicPr>
          <p:cNvPr id="4" name="Рисунок 3" descr="b9c2434404cbfe6e169c455a3fc_pr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285992"/>
            <a:ext cx="5333998" cy="3688595"/>
          </a:xfrm>
          <a:prstGeom prst="rect">
            <a:avLst/>
          </a:prstGeom>
        </p:spPr>
      </p:pic>
      <p:pic>
        <p:nvPicPr>
          <p:cNvPr id="5" name="Рисунок 4" descr="4051dda4d787121a440a7a0a2106db9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975" y="2428868"/>
            <a:ext cx="2352155" cy="250033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1"/>
            <a:ext cx="9144000" cy="6844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2357430"/>
            <a:ext cx="5715040" cy="2554545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Найди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pic>
        <p:nvPicPr>
          <p:cNvPr id="3" name="Рисунок 2" descr="d3411190a8a41da9b337cf474765cf93_6eb4828cb2c87f21e187b31324dced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1857364"/>
            <a:ext cx="5827989" cy="43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071160dd4abeda1435cfaebf0f0107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2000264"/>
          </a:xfrm>
          <a:prstGeom prst="rect">
            <a:avLst/>
          </a:prstGeom>
        </p:spPr>
      </p:pic>
      <p:sp>
        <p:nvSpPr>
          <p:cNvPr id="5" name="Блок-схема: перфолента 4"/>
          <p:cNvSpPr/>
          <p:nvPr/>
        </p:nvSpPr>
        <p:spPr>
          <a:xfrm>
            <a:off x="357158" y="142852"/>
            <a:ext cx="8358246" cy="10001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2800" b="1" dirty="0" smtClean="0"/>
              <a:t>Добрый доктор, который лечит всех.</a:t>
            </a:r>
            <a:endParaRPr lang="ru-RU" sz="2800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1"/>
            <a:ext cx="9144000" cy="6844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290" y="1643050"/>
            <a:ext cx="7000924" cy="2554545"/>
          </a:xfrm>
          <a:prstGeom prst="rect">
            <a:avLst/>
          </a:prstGeom>
          <a:noFill/>
        </p:spPr>
        <p:txBody>
          <a:bodyPr wrap="none" rtlCol="0">
            <a:prstTxWarp prst="textButton">
              <a:avLst>
                <a:gd name="adj" fmla="val 11865998"/>
              </a:avLst>
            </a:prstTxWarp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!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428604"/>
            <a:ext cx="7715304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78579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Кто из трёх поросят построил </a:t>
            </a:r>
          </a:p>
          <a:p>
            <a:pPr algn="ctr"/>
            <a:r>
              <a:rPr lang="ru-RU" sz="3600" dirty="0" smtClean="0"/>
              <a:t>самый прочный домик?</a:t>
            </a:r>
            <a:endParaRPr lang="ru-RU" sz="3600" dirty="0"/>
          </a:p>
        </p:txBody>
      </p:sp>
      <p:pic>
        <p:nvPicPr>
          <p:cNvPr id="2050" name="Picture 2" descr="Картинка 5 из 570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571744"/>
            <a:ext cx="3719503" cy="2791372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071538" y="5643578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428992" y="5643578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86446" y="5643578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00166" y="59293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Ниф-Ниф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7620" y="592933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Наф-Наф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5929330"/>
            <a:ext cx="10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Нуф-Нуф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428604"/>
            <a:ext cx="7715304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78579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Как звали корову </a:t>
            </a:r>
          </a:p>
          <a:p>
            <a:pPr algn="ctr"/>
            <a:r>
              <a:rPr lang="ru-RU" sz="3600" dirty="0" smtClean="0"/>
              <a:t>кота </a:t>
            </a:r>
            <a:r>
              <a:rPr lang="ru-RU" sz="3600" dirty="0" err="1" smtClean="0"/>
              <a:t>Матроскина</a:t>
            </a:r>
            <a:r>
              <a:rPr lang="ru-RU" sz="3600" dirty="0" smtClean="0"/>
              <a:t>?</a:t>
            </a:r>
          </a:p>
        </p:txBody>
      </p:sp>
      <p:pic>
        <p:nvPicPr>
          <p:cNvPr id="3" name="Picture 2" descr="Картинка 6 из 146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500306"/>
            <a:ext cx="3721758" cy="278608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715008" y="5572140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357554" y="5572140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000100" y="5572140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5857892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Бурёнка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5857892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Машка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5857892"/>
            <a:ext cx="84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Мурка</a:t>
            </a:r>
            <a:endParaRPr lang="ru-RU" b="1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9" grpId="0" animBg="1"/>
      <p:bldP spid="12" grpId="0" animBg="1"/>
      <p:bldP spid="13" grpId="0" animBg="1"/>
      <p:bldP spid="14" grpId="0"/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14348" y="428604"/>
            <a:ext cx="7715304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8579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Сколько раз старик бросал </a:t>
            </a:r>
          </a:p>
          <a:p>
            <a:pPr algn="ctr"/>
            <a:r>
              <a:rPr lang="ru-RU" sz="3600" dirty="0" smtClean="0"/>
              <a:t>в море невод?</a:t>
            </a:r>
          </a:p>
        </p:txBody>
      </p:sp>
      <p:pic>
        <p:nvPicPr>
          <p:cNvPr id="17410" name="Picture 2" descr="Картинка 6 из 348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154"/>
          <a:stretch>
            <a:fillRect/>
          </a:stretch>
        </p:blipFill>
        <p:spPr bwMode="auto">
          <a:xfrm>
            <a:off x="2214546" y="2428868"/>
            <a:ext cx="4381500" cy="307183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286116" y="5715016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60007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928662" y="5715016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643570" y="5715016"/>
            <a:ext cx="200026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59293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59293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 animBg="1"/>
      <p:bldP spid="7" grpId="0"/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01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14348" y="142852"/>
            <a:ext cx="7715304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8579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Кто первый нашёл теремок?</a:t>
            </a:r>
          </a:p>
        </p:txBody>
      </p:sp>
      <p:sp>
        <p:nvSpPr>
          <p:cNvPr id="6" name="Овал 5"/>
          <p:cNvSpPr/>
          <p:nvPr/>
        </p:nvSpPr>
        <p:spPr>
          <a:xfrm>
            <a:off x="642910" y="5643578"/>
            <a:ext cx="2143140" cy="10572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86116" y="5643578"/>
            <a:ext cx="2286016" cy="10572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072198" y="5572140"/>
            <a:ext cx="2214578" cy="11287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5786454"/>
            <a:ext cx="1431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Мышка –</a:t>
            </a:r>
          </a:p>
          <a:p>
            <a:r>
              <a:rPr lang="ru-RU" sz="2400" b="1" dirty="0" smtClean="0"/>
              <a:t> норушка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5786454"/>
            <a:ext cx="1573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Лисичка –</a:t>
            </a:r>
          </a:p>
          <a:p>
            <a:r>
              <a:rPr lang="ru-RU" sz="2400" b="1" dirty="0" smtClean="0"/>
              <a:t> сестричка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571501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Зайка –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попрыгайка</a:t>
            </a:r>
            <a:endParaRPr lang="ru-RU" sz="2400" b="1" dirty="0"/>
          </a:p>
        </p:txBody>
      </p:sp>
      <p:pic>
        <p:nvPicPr>
          <p:cNvPr id="20482" name="Picture 2" descr="Картинка 7 из 368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119"/>
          <a:stretch>
            <a:fillRect/>
          </a:stretch>
        </p:blipFill>
        <p:spPr bwMode="auto">
          <a:xfrm>
            <a:off x="2928926" y="2214554"/>
            <a:ext cx="3036408" cy="309562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1"/>
            <a:ext cx="9144000" cy="6844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2357430"/>
            <a:ext cx="5715040" cy="2554545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Угадай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 предмет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1256186461796715642question-mark-icon_svg_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Картинка 24 из 1246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1714488"/>
            <a:ext cx="2505075" cy="3810000"/>
          </a:xfrm>
          <a:prstGeom prst="rect">
            <a:avLst/>
          </a:prstGeom>
          <a:noFill/>
        </p:spPr>
      </p:pic>
      <p:pic>
        <p:nvPicPr>
          <p:cNvPr id="20488" name="Picture 8" descr="http://s43.radikal.ru/i102/1003/8d/731a29303ed4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214311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und_effect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smile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08"/>
            <a:ext cx="9144000" cy="6850192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571604" y="428604"/>
            <a:ext cx="5857916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428604"/>
            <a:ext cx="566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сказки этот предмет?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1256186461796715642question-mark-icon_svg_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928802"/>
            <a:ext cx="231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1857364"/>
            <a:ext cx="3456170" cy="3500462"/>
          </a:xfrm>
          <a:prstGeom prst="rect">
            <a:avLst/>
          </a:prstGeom>
        </p:spPr>
      </p:pic>
      <p:pic>
        <p:nvPicPr>
          <p:cNvPr id="21508" name="Picture 4" descr="Картинка 4 из 69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1928802"/>
            <a:ext cx="4242502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6PQ52NDQUCDJ-627-3789</_dlc_DocId>
    <_dlc_DocIdUrl xmlns="4c48e722-e5ee-4bb4-abb8-2d4075f5b3da">
      <Url>https://www.eduportal44.ru/Manturovo/Mant_Sch_2/_layouts/15/DocIdRedir.aspx?ID=6PQ52NDQUCDJ-627-3789</Url>
      <Description>6PQ52NDQUCDJ-627-3789</Description>
    </_dlc_DocIdUrl>
  </documentManagement>
</p:properties>
</file>

<file path=customXml/itemProps1.xml><?xml version="1.0" encoding="utf-8"?>
<ds:datastoreItem xmlns:ds="http://schemas.openxmlformats.org/officeDocument/2006/customXml" ds:itemID="{8BAC0256-052D-4EF5-9351-A616D58EE731}"/>
</file>

<file path=customXml/itemProps2.xml><?xml version="1.0" encoding="utf-8"?>
<ds:datastoreItem xmlns:ds="http://schemas.openxmlformats.org/officeDocument/2006/customXml" ds:itemID="{C0A5A21A-9A23-44E3-87BC-88B583500537}"/>
</file>

<file path=customXml/itemProps3.xml><?xml version="1.0" encoding="utf-8"?>
<ds:datastoreItem xmlns:ds="http://schemas.openxmlformats.org/officeDocument/2006/customXml" ds:itemID="{6286EE0A-9711-4453-94BC-6C402760B04F}"/>
</file>

<file path=customXml/itemProps4.xml><?xml version="1.0" encoding="utf-8"?>
<ds:datastoreItem xmlns:ds="http://schemas.openxmlformats.org/officeDocument/2006/customXml" ds:itemID="{993E5BF6-73DE-4A88-98DB-449FE0599173}"/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176</Words>
  <Application>Microsoft Office PowerPoint</Application>
  <PresentationFormat>Экран (4:3)</PresentationFormat>
  <Paragraphs>52</Paragraphs>
  <Slides>21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ЗВР</cp:lastModifiedBy>
  <cp:revision>127</cp:revision>
  <dcterms:modified xsi:type="dcterms:W3CDTF">2017-06-05T11:46:15Z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1208112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ContentTypeId">
    <vt:lpwstr>0x010100A42F6C865849AC419E807672BFA5DDAE</vt:lpwstr>
  </property>
  <property fmtid="{D5CDD505-2E9C-101B-9397-08002B2CF9AE}" pid="6" name="_dlc_DocIdItemGuid">
    <vt:lpwstr>524e1751-8afb-4394-ad70-db24581cc3e9</vt:lpwstr>
  </property>
</Properties>
</file>