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6" r:id="rId3"/>
    <p:sldId id="261" r:id="rId4"/>
    <p:sldId id="262" r:id="rId5"/>
    <p:sldId id="259" r:id="rId6"/>
    <p:sldId id="263" r:id="rId7"/>
    <p:sldId id="264" r:id="rId8"/>
    <p:sldId id="265" r:id="rId9"/>
    <p:sldId id="257" r:id="rId10"/>
    <p:sldId id="266" r:id="rId11"/>
    <p:sldId id="258" r:id="rId12"/>
    <p:sldId id="267" r:id="rId13"/>
    <p:sldId id="268" r:id="rId14"/>
    <p:sldId id="269" r:id="rId15"/>
    <p:sldId id="260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9B7B3-6E13-4E4A-8B42-82FEAA251D0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0A1C-BCC4-4439-B797-2511FAE2E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0A1C-BCC4-4439-B797-2511FAE2E35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F507-ED61-46A4-81F7-2936D033DE5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8DBC-B269-451C-901E-7D4F2183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852936"/>
            <a:ext cx="8100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«Родная природа – это родной край, родная земля, это то </a:t>
            </a:r>
            <a:endParaRPr lang="ru-RU" sz="3600" b="1" i="1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«</a:t>
            </a:r>
            <a:r>
              <a:rPr lang="ru-RU" sz="3600" b="1" i="1" u="sng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с чего начинается Родина</a:t>
            </a:r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».</a:t>
            </a: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                                      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К.Паустовский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Памятник воинам-землякам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Рисунок 4" descr="Безымянны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8100"/>
            <a:ext cx="4029075" cy="3009900"/>
          </a:xfrm>
          <a:prstGeom prst="rect">
            <a:avLst/>
          </a:prstGeom>
        </p:spPr>
      </p:pic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925" y="3838575"/>
            <a:ext cx="4029075" cy="3019425"/>
          </a:xfrm>
          <a:prstGeom prst="rect">
            <a:avLst/>
          </a:prstGeom>
        </p:spPr>
      </p:pic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84784"/>
            <a:ext cx="4057650" cy="3028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715304" cy="37147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Похожие памятники стоят в каждом уголке России: городе, селе, деревне, как символ бесстрашия и мужества, проявленного в боях за самое дорогое и близкое.</a:t>
            </a:r>
          </a:p>
          <a:p>
            <a:r>
              <a:rPr lang="ru-RU" dirty="0" smtClean="0"/>
              <a:t>Во все времена многие поэты писали о своей  Родине, писали разное: о прекрасной стране, о бедной стране, но все,  все без исключения, любили Родину, восхищались ею. Свою любовь они отражали в стихах. Давайте прочитаем одно из них.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571612"/>
            <a:ext cx="6738934" cy="378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Родина</a:t>
            </a:r>
            <a:endParaRPr lang="ru-RU" sz="4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071546"/>
            <a:ext cx="5643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Родина – это место где ты живешь, где ты родился. Это родная и любимая земля, воспетая поэтами, музыкантами и художниками. Давайте и мы с вами попробуем выразить свои чувства через силу искусства. Я предлагаю составить </a:t>
            </a:r>
            <a:r>
              <a:rPr lang="ru-RU" sz="2800" dirty="0" err="1" smtClean="0"/>
              <a:t>синквейн</a:t>
            </a:r>
            <a:r>
              <a:rPr lang="ru-RU" sz="2800" dirty="0" smtClean="0"/>
              <a:t>. 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8a932ebcb5ff934c725153afbdf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142984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Родина - самое дорогое, что дано человеку, а дорогое принято во все времена ценить и беречь.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мы можем сделать для своего города, улицы, школы, родных, друзей?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714488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На этом наше занятие подходит </a:t>
            </a:r>
          </a:p>
          <a:p>
            <a:pPr algn="ctr"/>
            <a:r>
              <a:rPr lang="ru-RU" sz="2800" i="1" dirty="0" smtClean="0"/>
              <a:t>к концу. </a:t>
            </a:r>
          </a:p>
          <a:p>
            <a:pPr algn="ctr"/>
            <a:r>
              <a:rPr lang="ru-RU" sz="2800" i="1" dirty="0" smtClean="0"/>
              <a:t>Спасибо за внимание! Всегда помните и берегите свою малую Родину!</a:t>
            </a:r>
            <a:endParaRPr lang="ru-RU" sz="2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496"/>
            <a:ext cx="7072362" cy="1071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Здравствуйте, ребята! Сегодня наше занятие посвящено Родине.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Родина! Это слово с детства знает каждый. </a:t>
            </a:r>
            <a:br>
              <a:rPr lang="ru-RU" sz="2800" dirty="0" smtClean="0"/>
            </a:br>
            <a:r>
              <a:rPr lang="ru-RU" sz="2800" dirty="0" smtClean="0"/>
              <a:t>Родина – это место, где ты родился, где ты живешь со своими родителями, со своими друзьями.</a:t>
            </a:r>
            <a:br>
              <a:rPr lang="ru-RU" sz="2800" dirty="0" smtClean="0"/>
            </a:br>
            <a:r>
              <a:rPr lang="ru-RU" sz="2800" dirty="0" smtClean="0"/>
              <a:t>Родина – мать своего народа. Она гордится своими сыновьями и дочерьми, заботится о них, приходит на помощь, придает силы.</a:t>
            </a:r>
            <a:br>
              <a:rPr lang="ru-RU" sz="2800" dirty="0" smtClean="0"/>
            </a:br>
            <a:r>
              <a:rPr lang="ru-RU" sz="2800" dirty="0" smtClean="0"/>
              <a:t>- Что для вас значит Родина? Как вы понимаете смысл этого слова?</a:t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715304" cy="37147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Слово «родина» произошло от древнего слова «род», которое обозначает группу людей, объединенных кровным родством. А еще Род - имя древнейшего бога наших предков - славян. Родители, родня, родственники, родичи, родина - слова с одним корнем. Откуда взялось такое название - Россия? Оно происходит от старинного слова «</a:t>
            </a:r>
            <a:r>
              <a:rPr lang="ru-RU" dirty="0" err="1" smtClean="0"/>
              <a:t>русь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715304" cy="37147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Когда-то нашу страну называли Русью. Мнения ученых о происхождении этого слова разделились. Одни полагают, что слово «</a:t>
            </a:r>
            <a:r>
              <a:rPr lang="ru-RU" dirty="0" err="1" smtClean="0"/>
              <a:t>русь</a:t>
            </a:r>
            <a:r>
              <a:rPr lang="ru-RU" dirty="0" smtClean="0"/>
              <a:t>» произошло от слова «русло». Русло - это ложе реки, по которому она течет между берегов. Русью назвали страну, которая лежала между реками Дунаем и Вяткой, между Белым и Черным морями.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715304" cy="37147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Другие ученые считают, что древнее название нашей страны имеет совсем другое происхождение: в северных деревнях </a:t>
            </a:r>
            <a:r>
              <a:rPr lang="ru-RU" dirty="0" err="1" smtClean="0"/>
              <a:t>русью</a:t>
            </a:r>
            <a:r>
              <a:rPr lang="ru-RU" dirty="0" smtClean="0"/>
              <a:t> называют то место в доме, где светло, где пригревает солнышко. «Поставить цветок на </a:t>
            </a:r>
            <a:r>
              <a:rPr lang="ru-RU" dirty="0" err="1" smtClean="0"/>
              <a:t>русь</a:t>
            </a:r>
            <a:r>
              <a:rPr lang="ru-RU" dirty="0" smtClean="0"/>
              <a:t>», - говорят люди. Спелую, золотистую рожь крестьяне называли русой, человека со светлыми волосами - русым. Значит, мы можем сказать, что Русь - светлое место, страна света, солнца, добрых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715304" cy="3714775"/>
          </a:xfrm>
        </p:spPr>
        <p:txBody>
          <a:bodyPr>
            <a:normAutofit/>
          </a:bodyPr>
          <a:lstStyle/>
          <a:p>
            <a:r>
              <a:rPr lang="ru-RU" dirty="0" smtClean="0"/>
              <a:t>Мы с вами живём в городе </a:t>
            </a:r>
            <a:r>
              <a:rPr lang="ru-RU" dirty="0" err="1" smtClean="0"/>
              <a:t>Мантурово</a:t>
            </a:r>
            <a:r>
              <a:rPr lang="ru-RU" dirty="0" smtClean="0"/>
              <a:t>. Наш город – наша малая Родина.</a:t>
            </a:r>
          </a:p>
          <a:p>
            <a:endParaRPr lang="ru-RU" dirty="0" smtClean="0"/>
          </a:p>
          <a:p>
            <a:r>
              <a:rPr lang="ru-RU" dirty="0" smtClean="0"/>
              <a:t>Рассмотри на следующем слайде места своего города. Знаешь ли ты, как они называются и где находятся?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Город Мантурово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Рисунок 3" descr="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308304" cy="505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715304" cy="37147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Памятник воинам-землякам - самое почитаемое, самое главное место в нашем городе. Сюда мы приходим в светлый праздник – День Победы. Мы преклоняем свои головы перед памятью павших, поздравляем оставшихся в живых ветеранов.</a:t>
            </a:r>
          </a:p>
          <a:p>
            <a:r>
              <a:rPr lang="ru-RU" dirty="0" smtClean="0"/>
              <a:t>Он поставлен в честь павших воинов-героев, когда-то ушедших на войну с </a:t>
            </a:r>
            <a:r>
              <a:rPr lang="ru-RU" dirty="0" err="1" smtClean="0"/>
              <a:t>мантуровской</a:t>
            </a:r>
            <a:r>
              <a:rPr lang="ru-RU" dirty="0" smtClean="0"/>
              <a:t> земли и не вернувшихся. Многим из них тогда, в 1941 году, не было и восемнадцати лет, когда июньским днём грозный голос диктора по радио возвестил о начале войны, о нападении фашистской Германии на нашу Родину.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6PQ52NDQUCDJ-627-1961</_dlc_DocId>
    <_dlc_DocIdUrl xmlns="4c48e722-e5ee-4bb4-abb8-2d4075f5b3da">
      <Url>http://www.eduportal44.ru/Manturovo/Mant_Sch_2/_layouts/15/DocIdRedir.aspx?ID=6PQ52NDQUCDJ-627-1961</Url>
      <Description>6PQ52NDQUCDJ-627-1961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F7818-5DA1-44F1-9599-9473A965E38B}"/>
</file>

<file path=customXml/itemProps2.xml><?xml version="1.0" encoding="utf-8"?>
<ds:datastoreItem xmlns:ds="http://schemas.openxmlformats.org/officeDocument/2006/customXml" ds:itemID="{5A868A9B-08F1-4F21-8007-54EC7F5A2DD0}"/>
</file>

<file path=customXml/itemProps3.xml><?xml version="1.0" encoding="utf-8"?>
<ds:datastoreItem xmlns:ds="http://schemas.openxmlformats.org/officeDocument/2006/customXml" ds:itemID="{3E6ACED3-5657-435C-82B3-BE1F4314CFB3}"/>
</file>

<file path=customXml/itemProps4.xml><?xml version="1.0" encoding="utf-8"?>
<ds:datastoreItem xmlns:ds="http://schemas.openxmlformats.org/officeDocument/2006/customXml" ds:itemID="{015C105F-A995-4170-9F97-02BDE68A07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540</Words>
  <Application>Microsoft Office PowerPoint</Application>
  <PresentationFormat>Экран (4:3)</PresentationFormat>
  <Paragraphs>33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Тема42</vt:lpstr>
      <vt:lpstr>Тема109</vt:lpstr>
      <vt:lpstr>Слайд 1</vt:lpstr>
      <vt:lpstr>Здравствуйте, ребята! Сегодня наше занятие посвящено Родине.   Родина! Это слово с детства знает каждый.  Родина – это место, где ты родился, где ты живешь со своими родителями, со своими друзьями. Родина – мать своего народа. Она гордится своими сыновьями и дочерьми, заботится о них, приходит на помощь, придает силы. - Что для вас значит Родина? Как вы понимаете смысл этого слова?  </vt:lpstr>
      <vt:lpstr>Слайд 3</vt:lpstr>
      <vt:lpstr>Слайд 4</vt:lpstr>
      <vt:lpstr>Слайд 5</vt:lpstr>
      <vt:lpstr>Слайд 6</vt:lpstr>
      <vt:lpstr>Слайд 7</vt:lpstr>
      <vt:lpstr>Город Мантурово</vt:lpstr>
      <vt:lpstr>Слайд 9</vt:lpstr>
      <vt:lpstr>Памятник воинам-землякам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</cp:lastModifiedBy>
  <cp:revision>5</cp:revision>
  <dcterms:created xsi:type="dcterms:W3CDTF">2018-02-11T16:42:35Z</dcterms:created>
  <dcterms:modified xsi:type="dcterms:W3CDTF">2020-06-04T16:08:45Z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659481b6-7677-4331-a43c-265997edc781</vt:lpwstr>
  </property>
</Properties>
</file>