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4AE"/>
    <a:srgbClr val="9C5ACE"/>
    <a:srgbClr val="9966FF"/>
    <a:srgbClr val="ACB9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51508">
            <a:off x="67416" y="203681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Сказка </a:t>
            </a:r>
            <a:br>
              <a:rPr lang="ru-RU" sz="5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5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5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    про краски</a:t>
            </a:r>
            <a:endParaRPr lang="ru-RU" sz="54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64331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Вернулись друзья домой и стали помогать Зелёной краске выращивать мохнатенькие киви и пупырчатые огурчики, вечнозелёные сосны и ели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Прошло немного времени и засобирались в дальний путь Красная и Синяя краски, а Жёлтая, Оранжевая и Зелёная дома остались хозяйничать, огороды поливать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Шли </a:t>
            </a:r>
            <a:r>
              <a:rPr lang="ru-RU" sz="2400" dirty="0" smtClean="0"/>
              <a:t>две краски долго, устали, захотели отдохнуть и искупаться в Тихом океане. Окунулась Красная краска и вода в океане стала красной. Нырнула Синяя краска и вода превратилась в … фиолетовую. Вышла на берег Фиолетовая краска – вот и новый друг для наших красок.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45130">
            <a:off x="7030238" y="4857920"/>
            <a:ext cx="1822065" cy="18220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Давайте же и мы создадим фиолетовый цвет. Для этого в баночку с красной краской мы добавим немного синего.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571472" y="4214818"/>
            <a:ext cx="1643074" cy="1928826"/>
          </a:xfrm>
          <a:prstGeom prst="flowChartMagneticDisk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3500430" y="4286256"/>
            <a:ext cx="1643074" cy="192882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6643702" y="4357694"/>
            <a:ext cx="1643074" cy="1928826"/>
          </a:xfrm>
          <a:prstGeom prst="flowChartMagneticDisk">
            <a:avLst/>
          </a:prstGeom>
          <a:solidFill>
            <a:srgbClr val="9C5ACE"/>
          </a:solidFill>
          <a:ln>
            <a:solidFill>
              <a:srgbClr val="7A34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2571736" y="4929198"/>
            <a:ext cx="642942" cy="642942"/>
          </a:xfrm>
          <a:prstGeom prst="math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 7"/>
          <p:cNvSpPr/>
          <p:nvPr/>
        </p:nvSpPr>
        <p:spPr>
          <a:xfrm>
            <a:off x="5500694" y="5000636"/>
            <a:ext cx="857256" cy="64294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071942"/>
            <a:ext cx="8229600" cy="7143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Вернулись друзья домой и стали помогать Фиолетовой краске выращивать скромные анютины глазки и кудрявые ирисы, сладкий-пресладкий виноград.</a:t>
            </a:r>
            <a:br>
              <a:rPr lang="ru-RU" sz="2800" dirty="0" smtClean="0"/>
            </a:br>
            <a:r>
              <a:rPr lang="ru-RU" sz="2800" dirty="0" smtClean="0"/>
              <a:t>Весело и дружно зажили краски, помогали друг другу трудиться – украшать мир разными цветами. А по большим праздникам запускали в небо …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C000"/>
                </a:solidFill>
              </a:rPr>
              <a:t>А </a:t>
            </a:r>
            <a:r>
              <a:rPr lang="ru-RU" sz="2800" dirty="0" smtClean="0">
                <a:solidFill>
                  <a:srgbClr val="FFFF00"/>
                </a:solidFill>
              </a:rPr>
              <a:t>Д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92D050"/>
                </a:solidFill>
              </a:rPr>
              <a:t>У </a:t>
            </a:r>
            <a:r>
              <a:rPr lang="ru-RU" sz="2800" dirty="0" smtClean="0">
                <a:solidFill>
                  <a:srgbClr val="00B0F0"/>
                </a:solidFill>
              </a:rPr>
              <a:t>Г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У</a:t>
            </a:r>
            <a:r>
              <a:rPr lang="ru-RU" sz="2800" dirty="0" smtClean="0">
                <a:solidFill>
                  <a:srgbClr val="7A34AE"/>
                </a:solidFill>
              </a:rPr>
              <a:t>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72132" y="5214950"/>
            <a:ext cx="3233721" cy="136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64331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На </a:t>
            </a:r>
            <a:r>
              <a:rPr lang="ru-RU" sz="2800" dirty="0" smtClean="0"/>
              <a:t>этом наше путешествие по стране красок подошло к концу. Итак, какие же краски встретились нам в пути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Какие </a:t>
            </a:r>
            <a:r>
              <a:rPr lang="ru-RU" sz="2800" dirty="0" smtClean="0"/>
              <a:t>цвета нужно смешать, чтобы получить зелёный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До </a:t>
            </a:r>
            <a:r>
              <a:rPr lang="ru-RU" sz="2800" dirty="0" smtClean="0"/>
              <a:t>новых встреч, ребята!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45130">
            <a:off x="7030238" y="4857920"/>
            <a:ext cx="1822065" cy="18220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Здравствуйте, ребята! Сегодня наше занятие будет посвящено рисованию.</a:t>
            </a:r>
            <a:br>
              <a:rPr lang="ru-RU" sz="3600" dirty="0" smtClean="0"/>
            </a:br>
            <a:r>
              <a:rPr lang="ru-RU" sz="3600" dirty="0" smtClean="0"/>
              <a:t>Любите ли вы рисовать? Чем?</a:t>
            </a:r>
            <a:br>
              <a:rPr lang="ru-RU" sz="3600" dirty="0" smtClean="0"/>
            </a:br>
            <a:r>
              <a:rPr lang="ru-RU" sz="3600" dirty="0" smtClean="0"/>
              <a:t>Какие цвета ваши любимые?</a:t>
            </a:r>
            <a:endParaRPr lang="ru-RU" sz="36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2714620"/>
            <a:ext cx="72151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мы взяли краски в руки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стало в доме скуки.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было веселей,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Яркой краски не жалей.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правда,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чего же тут скрывать,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любят,</a:t>
            </a:r>
            <a:b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любят рисовать.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Сегодня мы с вами отправимся в страну красок. И я расскажу вам сказку про краски, про трёх замечательный подружек, которые отправились на поиски новых друзей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Но для начала подготовьте необходимые предметы: альбомный лист, краски, кисти и баночку с водой.</a:t>
            </a:r>
            <a:br>
              <a:rPr lang="ru-RU" sz="2800" dirty="0" smtClean="0"/>
            </a:br>
            <a:r>
              <a:rPr lang="ru-RU" sz="2800" dirty="0" smtClean="0"/>
              <a:t>Готовы? Тогда можем отправляться! </a:t>
            </a:r>
            <a:endParaRPr lang="ru-RU" sz="2800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45130">
            <a:off x="6286579" y="4214885"/>
            <a:ext cx="2320697" cy="23206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7161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Жили-были три краски, три друга – Жёлтая, Синяя, Красная. Любили они выращивать овощи, фрукты и цветы.</a:t>
            </a:r>
            <a:br>
              <a:rPr lang="ru-RU" sz="2400" dirty="0" smtClean="0"/>
            </a:br>
            <a:r>
              <a:rPr lang="ru-RU" sz="2400" dirty="0" smtClean="0"/>
              <a:t>У Жёлтой краски росли ароматные лимоны и бананы, пышные хризантемы.</a:t>
            </a:r>
            <a:br>
              <a:rPr lang="ru-RU" sz="2400" dirty="0" smtClean="0"/>
            </a:br>
            <a:r>
              <a:rPr lang="ru-RU" sz="2400" dirty="0" smtClean="0"/>
              <a:t>У Красной краски спели сочные яблоки и томаты, алели махровые маки.</a:t>
            </a:r>
            <a:br>
              <a:rPr lang="ru-RU" sz="2400" dirty="0" smtClean="0"/>
            </a:br>
            <a:r>
              <a:rPr lang="ru-RU" sz="2400" dirty="0" smtClean="0"/>
              <a:t>А Синяя краска любовалась экзотическими баклажанами и нежными колокольчиками и незабудками.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45130">
            <a:off x="6286579" y="4214885"/>
            <a:ext cx="2320697" cy="23206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И сейчас, ребята, мы с вами нарисуем три этих цвета. Изобразим три баночки с краской и раскрасим их: желтым, красным и синим.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571472" y="3500438"/>
            <a:ext cx="1643074" cy="1928826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ACB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3357554" y="4286256"/>
            <a:ext cx="1643074" cy="1928826"/>
          </a:xfrm>
          <a:prstGeom prst="flowChartMagneticDisk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6072198" y="3500438"/>
            <a:ext cx="1643074" cy="192882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0030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Молодцы, готовы узнать, что же было дальше?</a:t>
            </a:r>
            <a:br>
              <a:rPr lang="ru-RU" sz="2400" dirty="0" smtClean="0"/>
            </a:br>
            <a:r>
              <a:rPr lang="ru-RU" sz="2400" dirty="0" smtClean="0"/>
              <a:t>Жили краски втроём и никогда не ссорились. Но однажды заскучали они и решили пойти по белу свету поискать новых друзей.</a:t>
            </a:r>
            <a:br>
              <a:rPr lang="ru-RU" sz="2400" dirty="0" smtClean="0"/>
            </a:br>
            <a:r>
              <a:rPr lang="ru-RU" sz="2400" dirty="0" smtClean="0"/>
              <a:t>Собрались в дальний путь Жёлтая и Красная краски, а Синюю дома оставили хозяйничать, огороды поливать.</a:t>
            </a:r>
            <a:br>
              <a:rPr lang="ru-RU" sz="2400" dirty="0" smtClean="0"/>
            </a:br>
            <a:r>
              <a:rPr lang="ru-RU" sz="2400" dirty="0" smtClean="0"/>
              <a:t>Шли две краски долго, устали, захотели отдохнуть и искупаться в Светлом озере. Окунулась Жёлтая краска и вода в озере стала жёлтой. Нырнула Красная краска и вода превратилась в … оранжевую. Вышла на берег Оранжевая краска – вот и новый друг для наших красок.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45130">
            <a:off x="6286579" y="4214885"/>
            <a:ext cx="2320697" cy="23206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Сейчас и мы с помощью наших красок попробуем сотворить новый цвет. Для этого в баночку с желтой краской мы добавим немного красного цвета. </a:t>
            </a:r>
            <a:br>
              <a:rPr lang="ru-RU" sz="3200" dirty="0" smtClean="0"/>
            </a:br>
            <a:r>
              <a:rPr lang="ru-RU" sz="3200" dirty="0" smtClean="0"/>
              <a:t>Какой </a:t>
            </a:r>
            <a:r>
              <a:rPr lang="ru-RU" sz="3200" dirty="0" smtClean="0"/>
              <a:t>же цвет мы с вами получили?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571472" y="4214818"/>
            <a:ext cx="1643074" cy="1928826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ACB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3500430" y="4286256"/>
            <a:ext cx="1643074" cy="1928826"/>
          </a:xfrm>
          <a:prstGeom prst="flowChartMagneticDisk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6643702" y="4357694"/>
            <a:ext cx="1643074" cy="1928826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2571736" y="4929198"/>
            <a:ext cx="642942" cy="642942"/>
          </a:xfrm>
          <a:prstGeom prst="math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 7"/>
          <p:cNvSpPr/>
          <p:nvPr/>
        </p:nvSpPr>
        <p:spPr>
          <a:xfrm>
            <a:off x="5500694" y="5000636"/>
            <a:ext cx="857256" cy="64294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861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Вернулись друзья домой и стали помогать Оранжевой краске выращивать огромные тыквы, круглые апельсины, и цветы ноготки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Прошло немного времени и засобирались в дальний путь Жёлтая и Синяя краски, а Красная и Оранжевая дома остались хозяйничать, огороды поливать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Шли две краски долго, устали, захотели отдохнуть и искупаться в Белом море. Окунулась Жёлтая краска и вода в море стала жёлтой. Нырнула Синяя краска и вода превратилась в … зелёную. Вышла на берег Зелёная краска – вот и новый друг для наших красок.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45130">
            <a:off x="7030238" y="4857920"/>
            <a:ext cx="1822065" cy="18220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Сейчас </a:t>
            </a:r>
            <a:r>
              <a:rPr lang="ru-RU" sz="3200" dirty="0" smtClean="0"/>
              <a:t>и мы с вами попробуем создать новый цвет – зелёный. Для этого в баночку с синей краской мы добавим немного желтого.</a:t>
            </a:r>
            <a:br>
              <a:rPr lang="ru-RU" sz="3200" dirty="0" smtClean="0"/>
            </a:br>
            <a:r>
              <a:rPr lang="ru-RU" sz="3200" dirty="0" smtClean="0"/>
              <a:t>Получился </a:t>
            </a:r>
            <a:r>
              <a:rPr lang="ru-RU" sz="3200" dirty="0" smtClean="0"/>
              <a:t>у нас новый цвет?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571472" y="4214818"/>
            <a:ext cx="1643074" cy="1928826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ACB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3500430" y="4286256"/>
            <a:ext cx="1643074" cy="192882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6643702" y="4357694"/>
            <a:ext cx="1643074" cy="1928826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2571736" y="4929198"/>
            <a:ext cx="642942" cy="642942"/>
          </a:xfrm>
          <a:prstGeom prst="math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 7"/>
          <p:cNvSpPr/>
          <p:nvPr/>
        </p:nvSpPr>
        <p:spPr>
          <a:xfrm>
            <a:off x="5500694" y="5000636"/>
            <a:ext cx="857256" cy="642942"/>
          </a:xfrm>
          <a:prstGeom prst="mathEqua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6PQ52NDQUCDJ-627-1955</_dlc_DocId>
    <_dlc_DocIdUrl xmlns="4c48e722-e5ee-4bb4-abb8-2d4075f5b3da">
      <Url>http://www.eduportal44.ru/Manturovo/Mant_Sch_2/_layouts/15/DocIdRedir.aspx?ID=6PQ52NDQUCDJ-627-1955</Url>
      <Description>6PQ52NDQUCDJ-627-1955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B61EE8-58FC-4B94-BA00-43ECEEDAF938}"/>
</file>

<file path=customXml/itemProps2.xml><?xml version="1.0" encoding="utf-8"?>
<ds:datastoreItem xmlns:ds="http://schemas.openxmlformats.org/officeDocument/2006/customXml" ds:itemID="{4A492129-07B9-49A1-9135-D7EA3DC37E13}"/>
</file>

<file path=customXml/itemProps3.xml><?xml version="1.0" encoding="utf-8"?>
<ds:datastoreItem xmlns:ds="http://schemas.openxmlformats.org/officeDocument/2006/customXml" ds:itemID="{FF3D1D7A-5888-40BC-B52B-9996CD98F9D2}"/>
</file>

<file path=customXml/itemProps4.xml><?xml version="1.0" encoding="utf-8"?>
<ds:datastoreItem xmlns:ds="http://schemas.openxmlformats.org/officeDocument/2006/customXml" ds:itemID="{F06E6E06-AB60-4CE8-87F1-F142A5B40E1A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256</Words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Сказка         про краски</vt:lpstr>
      <vt:lpstr>Здравствуйте, ребята! Сегодня наше занятие будет посвящено рисованию. Любите ли вы рисовать? Чем? Какие цвета ваши любимые?</vt:lpstr>
      <vt:lpstr>Сегодня мы с вами отправимся в страну красок. И я расскажу вам сказку про краски, про трёх замечательный подружек, которые отправились на поиски новых друзей. Но для начала подготовьте необходимые предметы: альбомный лист, краски, кисти и баночку с водой. Готовы? Тогда можем отправляться! </vt:lpstr>
      <vt:lpstr>Жили-были три краски, три друга – Жёлтая, Синяя, Красная. Любили они выращивать овощи, фрукты и цветы. У Жёлтой краски росли ароматные лимоны и бананы, пышные хризантемы. У Красной краски спели сочные яблоки и томаты, алели махровые маки. А Синяя краска любовалась экзотическими баклажанами и нежными колокольчиками и незабудками. </vt:lpstr>
      <vt:lpstr>И сейчас, ребята, мы с вами нарисуем три этих цвета. Изобразим три баночки с краской и раскрасим их: желтым, красным и синим. </vt:lpstr>
      <vt:lpstr>Молодцы, готовы узнать, что же было дальше? Жили краски втроём и никогда не ссорились. Но однажды заскучали они и решили пойти по белу свету поискать новых друзей. Собрались в дальний путь Жёлтая и Красная краски, а Синюю дома оставили хозяйничать, огороды поливать. Шли две краски долго, устали, захотели отдохнуть и искупаться в Светлом озере. Окунулась Жёлтая краска и вода в озере стала жёлтой. Нырнула Красная краска и вода превратилась в … оранжевую. Вышла на берег Оранжевая краска – вот и новый друг для наших красок.  </vt:lpstr>
      <vt:lpstr>Сейчас и мы с помощью наших красок попробуем сотворить новый цвет. Для этого в баночку с желтой краской мы добавим немного красного цвета.  Какой же цвет мы с вами получили? </vt:lpstr>
      <vt:lpstr>Вернулись друзья домой и стали помогать Оранжевой краске выращивать огромные тыквы, круглые апельсины, и цветы ноготки.  Прошло немного времени и засобирались в дальний путь Жёлтая и Синяя краски, а Красная и Оранжевая дома остались хозяйничать, огороды поливать.  Шли две краски долго, устали, захотели отдохнуть и искупаться в Белом море. Окунулась Жёлтая краска и вода в море стала жёлтой. Нырнула Синяя краска и вода превратилась в … зелёную. Вышла на берег Зелёная краска – вот и новый друг для наших красок.      </vt:lpstr>
      <vt:lpstr>Сейчас и мы с вами попробуем создать новый цвет – зелёный. Для этого в баночку с синей краской мы добавим немного желтого. Получился у нас новый цвет?  </vt:lpstr>
      <vt:lpstr>Вернулись друзья домой и стали помогать Зелёной краске выращивать мохнатенькие киви и пупырчатые огурчики, вечнозелёные сосны и ели.  Прошло немного времени и засобирались в дальний путь Красная и Синяя краски, а Жёлтая, Оранжевая и Зелёная дома остались хозяйничать, огороды поливать.  Шли две краски долго, устали, захотели отдохнуть и искупаться в Тихом океане. Окунулась Красная краска и вода в океане стала красной. Нырнула Синяя краска и вода превратилась в … фиолетовую. Вышла на берег Фиолетовая краска – вот и новый друг для наших красок.       </vt:lpstr>
      <vt:lpstr>Давайте же и мы создадим фиолетовый цвет. Для этого в баночку с красной краской мы добавим немного синего.   </vt:lpstr>
      <vt:lpstr>Вернулись друзья домой и стали помогать Фиолетовой краске выращивать скромные анютины глазки и кудрявые ирисы, сладкий-пресладкий виноград. Весело и дружно зажили краски, помогали друг другу трудиться – украшать мир разными цветами. А по большим праздникам запускали в небо …  Р А Д У Г У!       </vt:lpstr>
      <vt:lpstr>На этом наше путешествие по стране красок подошло к концу. Итак, какие же краски встретились нам в пути?  Какие цвета нужно смешать, чтобы получить зелёный?   До новых встреч, ребята!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        про краски</dc:title>
  <cp:lastModifiedBy>Admin</cp:lastModifiedBy>
  <cp:revision>4</cp:revision>
  <dcterms:modified xsi:type="dcterms:W3CDTF">2020-06-05T08:39:31Z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6b82e729-1cdc-4f4c-a4f2-2136d87ace33</vt:lpwstr>
  </property>
  <property fmtid="{D5CDD505-2E9C-101B-9397-08002B2CF9AE}" pid="3" name="ContentTypeId">
    <vt:lpwstr>0x010100A42F6C865849AC419E807672BFA5DDAE</vt:lpwstr>
  </property>
</Properties>
</file>