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81151">
            <a:off x="854683" y="2424866"/>
            <a:ext cx="7772400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Овощи, ягоды, фрукты – </a:t>
            </a:r>
            <a:b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полезные продукты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thanksgiving-day-21777014-300x2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36"/>
          <a:stretch>
            <a:fillRect/>
          </a:stretch>
        </p:blipFill>
        <p:spPr>
          <a:xfrm>
            <a:off x="6053655" y="4572008"/>
            <a:ext cx="3090345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Витамин </a:t>
            </a:r>
            <a:r>
              <a:rPr lang="en-US" sz="2400" dirty="0" smtClean="0"/>
              <a:t>D</a:t>
            </a:r>
            <a:r>
              <a:rPr lang="ru-RU" sz="2400" dirty="0" smtClean="0"/>
              <a:t> </a:t>
            </a:r>
            <a:r>
              <a:rPr lang="ru-RU" sz="2400" dirty="0" smtClean="0"/>
              <a:t>сохраняет нам зубы. Без него зубы человека становятся мягкими и хрупкими.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Его </a:t>
            </a:r>
            <a:r>
              <a:rPr lang="ru-RU" sz="2400" dirty="0" smtClean="0"/>
              <a:t>можно найти в молоке, рыбе, куриных яйцах, твороге. Загорая на солнце, мы тоже получаем витамин </a:t>
            </a:r>
            <a:r>
              <a:rPr lang="en-US" sz="2400" dirty="0" smtClean="0"/>
              <a:t>D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357694"/>
            <a:ext cx="1857365" cy="19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из этих витаминов очень важен для нас.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Мы </a:t>
            </a:r>
            <a:r>
              <a:rPr lang="ru-RU" sz="2400" dirty="0" smtClean="0"/>
              <a:t>с вами предпочитаем любимые блюда, но не забывайте: чтобы быть сильным и здоровым, красивыми и умными, надо питаться разнообразной пищей, а не только тем, что нравится.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Чтобы </a:t>
            </a:r>
            <a:r>
              <a:rPr lang="ru-RU" sz="2400" dirty="0" smtClean="0"/>
              <a:t>пища хорошо усваивалась, нужно соблюдать правила питания.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1" y="3826626"/>
            <a:ext cx="4714879" cy="303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Надо </a:t>
            </a:r>
            <a:r>
              <a:rPr lang="ru-RU" sz="2400" dirty="0" smtClean="0"/>
              <a:t>питаться продуктами, которые полезны для здоровья (обязательно есть овощи и фрукты)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Есть </a:t>
            </a:r>
            <a:r>
              <a:rPr lang="ru-RU" sz="2400" dirty="0" smtClean="0"/>
              <a:t>надо не много.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Переедание </a:t>
            </a:r>
            <a:r>
              <a:rPr lang="ru-RU" sz="2400" dirty="0" smtClean="0"/>
              <a:t>вредно для организма.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Пищу </a:t>
            </a:r>
            <a:r>
              <a:rPr lang="ru-RU" sz="2400" dirty="0" smtClean="0"/>
              <a:t>нужно хорошо прожевывать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Перед </a:t>
            </a:r>
            <a:r>
              <a:rPr lang="ru-RU" sz="2400" dirty="0" smtClean="0"/>
              <a:t>едой надо всегда мыть руки с мылом.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Полоскать </a:t>
            </a:r>
            <a:r>
              <a:rPr lang="ru-RU" sz="2400" dirty="0" smtClean="0"/>
              <a:t>рот после </a:t>
            </a:r>
            <a:r>
              <a:rPr lang="ru-RU" sz="2400" dirty="0" smtClean="0"/>
              <a:t>еды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 </a:t>
            </a:r>
            <a:r>
              <a:rPr lang="ru-RU" sz="2400" dirty="0" smtClean="0"/>
              <a:t>время приема пиши не разговаривать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Нужно </a:t>
            </a:r>
            <a:r>
              <a:rPr lang="ru-RU" sz="2400" dirty="0" smtClean="0"/>
              <a:t>завтракать, обедать и ужинать в одно и те же время. Наш желудок привыкнет приниматься за работу в определенные часы. И пища будет перевариваться быстрее, приносить больше пользы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6241" y="5072074"/>
            <a:ext cx="277775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186634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«Что разрушает здоровье, что укрепляет?»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57161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Полезные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57161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Неполезные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09779" y="2854653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Рыба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70482" y="4969203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Чипсы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2714620"/>
            <a:ext cx="1324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Кефир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4214818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Пепси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3429000"/>
            <a:ext cx="149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Геркулес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2357430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Фанта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4786322"/>
            <a:ext cx="1117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Груши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5500702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Жирное мясо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4429132"/>
            <a:ext cx="156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Морковь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58148" y="4429132"/>
            <a:ext cx="844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Торт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4786322"/>
            <a:ext cx="1347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Лук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2500306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Сало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5786454"/>
            <a:ext cx="1361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Капуста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5929330"/>
            <a:ext cx="152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Сникерс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122100" y="3280103"/>
            <a:ext cx="1300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Яблоки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3714752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Шоколадные конфеты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500174"/>
            <a:ext cx="736869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643050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Что нового о еде мы сегодня узнали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Что </a:t>
            </a:r>
            <a:r>
              <a:rPr lang="ru-RU" sz="3200" dirty="0" smtClean="0"/>
              <a:t>делает еду нашу </a:t>
            </a:r>
            <a:r>
              <a:rPr lang="ru-RU" sz="3200" dirty="0" smtClean="0"/>
              <a:t>полезной?</a:t>
            </a:r>
          </a:p>
          <a:p>
            <a:endParaRPr lang="ru-RU" sz="3200" dirty="0" smtClean="0"/>
          </a:p>
          <a:p>
            <a:r>
              <a:rPr lang="ru-RU" sz="3200" dirty="0" smtClean="0"/>
              <a:t>Чтобы полезные </a:t>
            </a:r>
            <a:r>
              <a:rPr lang="ru-RU" sz="3200" dirty="0" smtClean="0"/>
              <a:t>вещества усвоились, какие правила нужно соблюдать?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6241" y="5072074"/>
            <a:ext cx="277775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000108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Здравствуйте, ребята! Сегодня наше занятие будет посвящено полезным продуктам? Но что такое полезные продукты? Давайте разбираться!</a:t>
            </a:r>
          </a:p>
          <a:p>
            <a:r>
              <a:rPr lang="ru-RU" sz="2400" dirty="0" smtClean="0"/>
              <a:t>На следующем слайде представлены различные продукты питания, которые входят в наш рацион. Постарайтесь выбрать из них те, про которые мы с уверенностью можем сказать – они полезные!</a:t>
            </a:r>
            <a:endParaRPr lang="ru-RU" sz="2400" dirty="0"/>
          </a:p>
        </p:txBody>
      </p:sp>
      <p:pic>
        <p:nvPicPr>
          <p:cNvPr id="5" name="Рисунок 4" descr="thanksgiving-day-21777014-300x2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36"/>
          <a:stretch>
            <a:fillRect/>
          </a:stretch>
        </p:blipFill>
        <p:spPr>
          <a:xfrm>
            <a:off x="6053655" y="4714884"/>
            <a:ext cx="3090345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vatars.mds.yandex.net/get-pdb/912419/8bb579c9-2082-4ae8-820b-bdd2fb8ca3af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1200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786322"/>
            <a:ext cx="2443180" cy="1526987"/>
          </a:xfrm>
          <a:prstGeom prst="rect">
            <a:avLst/>
          </a:prstGeom>
        </p:spPr>
      </p:pic>
      <p:pic>
        <p:nvPicPr>
          <p:cNvPr id="6" name="Рисунок 5" descr="s1200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786058"/>
            <a:ext cx="1616657" cy="1571636"/>
          </a:xfrm>
          <a:prstGeom prst="rect">
            <a:avLst/>
          </a:prstGeom>
        </p:spPr>
      </p:pic>
      <p:pic>
        <p:nvPicPr>
          <p:cNvPr id="7" name="Рисунок 6" descr="s1200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4214818"/>
            <a:ext cx="2571768" cy="22477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500174"/>
            <a:ext cx="2266369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00758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857364"/>
            <a:ext cx="1035839" cy="207167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28604"/>
            <a:ext cx="938283" cy="200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уверена, что большинство из вас выбрали овощи и фрукты. Но почему? Чем они так полезны для нашего организма?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Ягоды, фрукты и овощи – основные источники витаминов и минеральных веществ. Большинство витаминов не образуется в организме человека и не накапливаются, а поступают только вместе с пищей. Вот почему ягоды, овощи и фрукты должны быть в рационе регулярно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Но что же такое «витамины» и для чего они нужны? </a:t>
            </a:r>
            <a:endParaRPr lang="ru-RU" sz="2400" smtClean="0"/>
          </a:p>
          <a:p>
            <a:r>
              <a:rPr lang="ru-RU" sz="2400" smtClean="0"/>
              <a:t>Нам </a:t>
            </a:r>
            <a:r>
              <a:rPr lang="ru-RU" sz="2400" dirty="0" smtClean="0"/>
              <a:t>предстоит сегодня узнать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 descr="thanksgiving-day-21777014-300x2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36"/>
          <a:stretch>
            <a:fillRect/>
          </a:stretch>
        </p:blipFill>
        <p:spPr>
          <a:xfrm>
            <a:off x="6053655" y="4714884"/>
            <a:ext cx="3090345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Слово «витамин» придумал американский ученый – биохимик Казимир </a:t>
            </a:r>
            <a:r>
              <a:rPr lang="ru-RU" sz="2400" dirty="0" err="1" smtClean="0"/>
              <a:t>Функ</a:t>
            </a:r>
            <a:r>
              <a:rPr lang="ru-RU" sz="2400" dirty="0" smtClean="0"/>
              <a:t>. Он открыл, что вещество в оболочке рисового зерна жизненно необходим людям. Соединив латинские слова - вещество «амин» и жизнь «вита» получилось слово «витамин». Для того, чтобы быть здоровым, детям надо съедать в день 500- 600 граммов овощей и фруктов</a:t>
            </a:r>
          </a:p>
          <a:p>
            <a:endParaRPr lang="ru-RU" sz="2400" dirty="0"/>
          </a:p>
        </p:txBody>
      </p:sp>
      <p:pic>
        <p:nvPicPr>
          <p:cNvPr id="6" name="Рисунок 5" descr="scale_12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5" y="4957059"/>
            <a:ext cx="2571736" cy="19009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Ягоды, фрукты и овощи – основные источники витаминов и минеральных веществ. Большинство витаминов не образуется в организме человека и не накапливаются, а поступают только вместе с пищей. Вот почему ягоды, овощи и фрукты должны быть в рационе регулярно.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1" y="3826626"/>
            <a:ext cx="4714879" cy="303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Витамин А – это витамин роста. Еще он помогает нашим глазам сохранять зрение. Найти его можно в моркови, молоке, зеленом луке, сливочном масле, яичном желтке, рыбе и в овощах и фруктах оранжевого цвета.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Отсутствие </a:t>
            </a:r>
            <a:r>
              <a:rPr lang="ru-RU" sz="2400" dirty="0" smtClean="0"/>
              <a:t>витамина А в организме человека может привести к замедлению роста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Задание</a:t>
            </a:r>
            <a:r>
              <a:rPr lang="ru-RU" sz="2400" b="1" dirty="0" smtClean="0"/>
              <a:t>: </a:t>
            </a:r>
            <a:r>
              <a:rPr lang="ru-RU" sz="2400" dirty="0" smtClean="0"/>
              <a:t>Назвать фрукты и овощи оранжевого цвета</a:t>
            </a:r>
            <a:endParaRPr lang="ru-RU" sz="2400" dirty="0"/>
          </a:p>
        </p:txBody>
      </p:sp>
      <p:pic>
        <p:nvPicPr>
          <p:cNvPr id="5" name="Рисунок 4" descr="1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342" y="4429132"/>
            <a:ext cx="2814602" cy="2231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Витамин В - помогает работать нашему сердцу. Он предохраняет от нервного расстройства, повышает сопротивление организма к различным заразным болезням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Витамин </a:t>
            </a:r>
            <a:r>
              <a:rPr lang="ru-RU" sz="2400" dirty="0" smtClean="0"/>
              <a:t>В содержится в капусте, дрожжах, яичных желтках. Его много в семенах подсолнуха, в печёнке, в мясе, в свежих помидорах, в фасоли, в яйцах, хлебе, в молоке.</a:t>
            </a:r>
            <a:endParaRPr lang="ru-RU" sz="2400" dirty="0"/>
          </a:p>
        </p:txBody>
      </p:sp>
      <p:pic>
        <p:nvPicPr>
          <p:cNvPr id="5" name="Рисунок 4" descr="1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532119"/>
            <a:ext cx="2860862" cy="2325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Витамин С – укрепляет весь наш организм, защищает от простуды, он укрепляет иммунитет организма. Когда его мало в пище, может быть упадок сил, болезненный вид, боль в суставах, кровотечения из носа и дёсен, плохо заживают раны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Витамин </a:t>
            </a:r>
            <a:r>
              <a:rPr lang="ru-RU" sz="2400" dirty="0" smtClean="0"/>
              <a:t>С прячется в чесноке, лимоне, луке, во всех овощах и фруктах, ягодах. Есть еще другое название этого витамина – аскорбиновая кислота «</a:t>
            </a:r>
            <a:r>
              <a:rPr lang="ru-RU" sz="2400" dirty="0" err="1" smtClean="0"/>
              <a:t>аскорбинка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643446"/>
            <a:ext cx="2193088" cy="209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6PQ52NDQUCDJ-627-1949</_dlc_DocId>
    <_dlc_DocIdUrl xmlns="4c48e722-e5ee-4bb4-abb8-2d4075f5b3da">
      <Url>http://www.eduportal44.ru/Manturovo/Mant_Sch_2/_layouts/15/DocIdRedir.aspx?ID=6PQ52NDQUCDJ-627-1949</Url>
      <Description>6PQ52NDQUCDJ-627-1949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96BB06C-FE72-4D2A-A981-083E84B2395C}"/>
</file>

<file path=customXml/itemProps2.xml><?xml version="1.0" encoding="utf-8"?>
<ds:datastoreItem xmlns:ds="http://schemas.openxmlformats.org/officeDocument/2006/customXml" ds:itemID="{A85EDE3A-FA16-4ADF-BFF6-2AA5A1E42AC2}"/>
</file>

<file path=customXml/itemProps3.xml><?xml version="1.0" encoding="utf-8"?>
<ds:datastoreItem xmlns:ds="http://schemas.openxmlformats.org/officeDocument/2006/customXml" ds:itemID="{D5D627CD-1220-463A-8AD8-1A7B3273FC4B}"/>
</file>

<file path=customXml/itemProps4.xml><?xml version="1.0" encoding="utf-8"?>
<ds:datastoreItem xmlns:ds="http://schemas.openxmlformats.org/officeDocument/2006/customXml" ds:itemID="{D31A2273-FA88-46E4-BCE2-CBC9C937A672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675</Words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Овощи, ягоды, фрукты –  полезные продукты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Игра «Что разрушает здоровье, что укрепляет?»</vt:lpstr>
      <vt:lpstr>Проверь себя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Овощи, ягоды, фрукты –  полезные продукты</dc:title>
  <cp:lastModifiedBy>Admin</cp:lastModifiedBy>
  <cp:revision>13</cp:revision>
  <dcterms:modified xsi:type="dcterms:W3CDTF">2020-06-05T08:02:16Z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c608c384-eea5-422f-a774-4f37404e99fe</vt:lpwstr>
  </property>
</Properties>
</file>