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6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Override7.xml" ContentType="application/vnd.openxmlformats-officedocument.themeOverrid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Override5.xml" ContentType="application/vnd.openxmlformats-officedocument.themeOverride+xml"/>
  <Override PartName="/ppt/theme/themeOverride8.xml" ContentType="application/vnd.openxmlformats-officedocument.themeOverride+xml"/>
  <Override PartName="/ppt/theme/themeOverride6.xml" ContentType="application/vnd.openxmlformats-officedocument.themeOverrid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45"/>
  </p:notesMasterIdLst>
  <p:sldIdLst>
    <p:sldId id="256" r:id="rId8"/>
    <p:sldId id="29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4" r:id="rId26"/>
    <p:sldId id="275" r:id="rId27"/>
    <p:sldId id="276" r:id="rId28"/>
    <p:sldId id="281" r:id="rId29"/>
    <p:sldId id="282" r:id="rId30"/>
    <p:sldId id="283" r:id="rId31"/>
    <p:sldId id="284" r:id="rId32"/>
    <p:sldId id="285" r:id="rId33"/>
    <p:sldId id="288" r:id="rId34"/>
    <p:sldId id="287" r:id="rId35"/>
    <p:sldId id="289" r:id="rId36"/>
    <p:sldId id="290" r:id="rId37"/>
    <p:sldId id="291" r:id="rId38"/>
    <p:sldId id="292" r:id="rId39"/>
    <p:sldId id="293" r:id="rId40"/>
    <p:sldId id="295" r:id="rId41"/>
    <p:sldId id="296" r:id="rId42"/>
    <p:sldId id="279" r:id="rId43"/>
    <p:sldId id="27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426" autoAdjust="0"/>
    <p:restoredTop sz="94660"/>
  </p:normalViewPr>
  <p:slideViewPr>
    <p:cSldViewPr>
      <p:cViewPr varScale="1">
        <p:scale>
          <a:sx n="106" d="100"/>
          <a:sy n="106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4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273F6-ABBA-4A91-8571-C75BE4A3E93B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9E0CF-B023-4157-B052-0964C6EA9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каких сказках встречается</a:t>
            </a:r>
            <a:r>
              <a:rPr lang="ru-RU" baseline="0" dirty="0" smtClean="0"/>
              <a:t> Заяц? Какая команда назовёт больше сказок, та и победила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E0CF-B023-4157-B052-0964C6EA9889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883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5239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030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16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942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0229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1767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644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2245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1578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0116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199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4199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9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9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0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0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4200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4200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0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0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1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1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201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1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53C93-AED9-4D3E-B7CE-D2D6E04210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4BF17-DD12-4E2A-BAA4-3E274409E1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196E4-4B77-433B-8216-BC428BDE4E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76F7D-F324-4059-A2FE-3141B1C79B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76E15-1298-4A01-A09A-2D1320F09E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30AC3-D55F-4E5A-A249-EBAD0D94DA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F139E-F8D0-466B-BFB8-013ADDFB5C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F651D-0C14-4CE2-ADB2-AA2557628F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F1F3C-1E9E-4F3E-AB55-D4FD172F1D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3E812-B42E-46D7-A4C6-E759DBB43B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6E6A-2BC2-49E4-84B2-2C83221442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8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9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6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5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4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46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096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097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098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8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8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098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098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9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9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9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9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9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9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9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099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00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00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0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0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0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0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0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1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1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101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FE7D0E7-728B-47DB-A3A4-D0AEE1F69C1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59D4F-83F4-41D1-B502-99019D2E398E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15DBA-AAB0-437F-BDAE-45E9B549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img-fotki.yandex.ru/get/6309/155978433.1/0_aa1d9_9b578a9f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img-fotki.yandex.ru/get/6309/155978433.1/0_aa1d9_9b578a9f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https://img-fotki.yandex.ru/get/9326/192316549.13e/0_b444c_8baebe3b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0396744">
            <a:off x="207878" y="1450445"/>
            <a:ext cx="77897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508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 гостях у сказок</a:t>
            </a:r>
            <a:endParaRPr lang="ru-RU" sz="7200" b="1" cap="none" spc="0" dirty="0">
              <a:ln w="5080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32656"/>
            <a:ext cx="4882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Третий этап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4725144"/>
            <a:ext cx="58826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каких сказок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эти предложения?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4210" name="Picture 2" descr="http://stat17.privet.ru/lr/0919f19d593326b5e1446a527981072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908720"/>
            <a:ext cx="3887361" cy="4347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764704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«Пьеро спешил поскорее увидеть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Мальвину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212976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«Жил старик со своею старухой у самого синего моря»</a:t>
            </a:r>
          </a:p>
        </p:txBody>
      </p:sp>
      <p:pic>
        <p:nvPicPr>
          <p:cNvPr id="96262" name="Picture 6" descr="http://www.picshare.ru/uploads/140203/V98ydD7w5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3933056"/>
            <a:ext cx="3455666" cy="2757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«Волк пошёл на реку, опустил хвост в прорубь и начал приговаривать: «Ловись, рыбка, и мала, и велика!»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276872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«По тропе шагают бодро, сами воду тащат ведра!»</a:t>
            </a:r>
          </a:p>
        </p:txBody>
      </p:sp>
      <p:pic>
        <p:nvPicPr>
          <p:cNvPr id="14338" name="Picture 2" descr="http://nachalo4ka.ru/wp-content/uploads/2014/05/DYUYMOVOCHK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3446240"/>
            <a:ext cx="3319550" cy="3411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996952"/>
            <a:ext cx="93957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 каким сказкам сделаны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эти иллюстрации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620688"/>
            <a:ext cx="6192688" cy="14401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Четвёртый этап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0594" name="Picture 2" descr="http://img-fotki.yandex.ru/get/6507/51314269.84e/0_9b8a0_cef2051d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1052736"/>
            <a:ext cx="3458899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kladraz.ru/upload/blogs/2501_d3110694d1aee0479bef176871280bf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311186"/>
            <a:ext cx="7632848" cy="5384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kladraz.ru/upload/blogs/2501_5e545eb7726492aa1d0040f7bc5fe44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692696"/>
            <a:ext cx="4953000" cy="5943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kladraz.ru/upload/blogs/2501_83ca17b8b0f52c9c7329f3fd1adeaf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332656"/>
            <a:ext cx="4556268" cy="6381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kladraz.ru/upload/blogs/2501_c4384efe5c10cb53ee5b34c2fc633f9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196752"/>
            <a:ext cx="7618238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kladraz.ru/upload/blogs/2501_da885e61af84513333eba6fa69ac8d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188640"/>
            <a:ext cx="4384171" cy="645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kladraz.ru/upload/blogs/2501_2f7b2a4db548d51ff472d45d2012277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0"/>
            <a:ext cx="4704659" cy="6669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229600" cy="1143000"/>
          </a:xfrm>
        </p:spPr>
        <p:txBody>
          <a:bodyPr/>
          <a:lstStyle/>
          <a:p>
            <a:r>
              <a:rPr lang="ru-RU" sz="3600" dirty="0" smtClean="0"/>
              <a:t>Здравствуйте, ребята! Сегодня мы с вами отправимся в увлекательное путешествие по сказкам. Нам предстоит пройти викторину на знание русских и зарубежных сказок. Готовы?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4000504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Перед началом игры проверим, хорошо ли вы знаете сказочных </a:t>
            </a:r>
            <a:r>
              <a:rPr lang="ru-RU" sz="2400" dirty="0" smtClean="0"/>
              <a:t>героев. </a:t>
            </a:r>
            <a:r>
              <a:rPr lang="ru-RU" sz="2400" dirty="0" smtClean="0"/>
              <a:t>Итак, на следующем слайде вам предстоит угадать, из какой сказки эти персонажи</a:t>
            </a:r>
            <a:endParaRPr lang="ru-RU" sz="2400" dirty="0"/>
          </a:p>
        </p:txBody>
      </p:sp>
      <p:pic>
        <p:nvPicPr>
          <p:cNvPr id="5" name="Picture 2" descr="http://api.ning.com/files/D4YPvFUtY9TScL6GUvRkvjo-nR79zxBsiR1PMKyuCpI8Cw2VFddAwsJQY*hMK0y57fm7xaqOTv0RerOSMnD*cZRdJWznau9H/liguh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2330" y="4711874"/>
            <a:ext cx="2071670" cy="214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kladraz.ru/upload/blogs/2501_527a9041816fa931906a7a9c78bee02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260647"/>
            <a:ext cx="4896544" cy="6449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kladraz.ru/upload/blogs/2501_75cfb1f37fa0283200d64d3788ec8c0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764704"/>
            <a:ext cx="8098942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500174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Пятый этап </a:t>
            </a:r>
            <a:b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«Из какой сказки совет?»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latin typeface="Candara" pitchFamily="34" charset="0"/>
              </a:rPr>
              <a:t>Не открывай дверь незнакомым людям</a:t>
            </a:r>
            <a:endParaRPr lang="ru-RU" sz="6000" i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latin typeface="Candara" pitchFamily="34" charset="0"/>
              </a:rPr>
              <a:t>Чисти зубы, мой руки, принимай регулярно душ</a:t>
            </a:r>
            <a:endParaRPr lang="ru-RU" sz="6000" i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latin typeface="Candara" pitchFamily="34" charset="0"/>
              </a:rPr>
              <a:t>Покушал, вымой за собой посуду</a:t>
            </a:r>
            <a:endParaRPr lang="ru-RU" sz="6000" i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latin typeface="Candara" pitchFamily="34" charset="0"/>
              </a:rPr>
              <a:t>Не ходи по лесу один</a:t>
            </a:r>
            <a:endParaRPr lang="ru-RU" sz="6000" i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latin typeface="Candara" pitchFamily="34" charset="0"/>
              </a:rPr>
              <a:t>Не выполняй просьбы малознакомых людей</a:t>
            </a:r>
            <a:endParaRPr lang="ru-RU" sz="6000" i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latin typeface="Candara" pitchFamily="34" charset="0"/>
              </a:rPr>
              <a:t>Пей только чистую воду</a:t>
            </a:r>
            <a:endParaRPr lang="ru-RU" sz="6000" i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/>
          <a:lstStyle/>
          <a:p>
            <a:r>
              <a:rPr lang="ru-RU" sz="7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itchFamily="34" charset="0"/>
              </a:rPr>
              <a:t>Этап шестой «Угадай сказку по 4 словам»</a:t>
            </a:r>
            <a:endParaRPr lang="ru-RU" sz="7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rum.yamalenkiy.su/images/company/medium/808169cb8c876fa4f9e9fe80787e91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00" y="2780928"/>
            <a:ext cx="2857500" cy="4381501"/>
          </a:xfrm>
          <a:prstGeom prst="rect">
            <a:avLst/>
          </a:prstGeom>
          <a:noFill/>
        </p:spPr>
      </p:pic>
      <p:pic>
        <p:nvPicPr>
          <p:cNvPr id="1028" name="Picture 4" descr="http://img-fotki.yandex.ru/get/9152/16969765.1b3/0_87753_5d2aed22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0648"/>
            <a:ext cx="2019509" cy="3195736"/>
          </a:xfrm>
          <a:prstGeom prst="rect">
            <a:avLst/>
          </a:prstGeom>
          <a:noFill/>
        </p:spPr>
      </p:pic>
      <p:pic>
        <p:nvPicPr>
          <p:cNvPr id="1030" name="Picture 6" descr="http://img1.liveinternet.ru/images/attach/c/8/99/788/99788219_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0"/>
            <a:ext cx="3384376" cy="4788824"/>
          </a:xfrm>
          <a:prstGeom prst="rect">
            <a:avLst/>
          </a:prstGeom>
          <a:noFill/>
        </p:spPr>
      </p:pic>
      <p:pic>
        <p:nvPicPr>
          <p:cNvPr id="1032" name="Picture 8" descr="http://shapochka-koms.ru/static/img/0000/0000/6004/6004464.7ggy4efx6v.W21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3333749"/>
            <a:ext cx="2047875" cy="3524251"/>
          </a:xfrm>
          <a:prstGeom prst="rect">
            <a:avLst/>
          </a:prstGeom>
          <a:noFill/>
        </p:spPr>
      </p:pic>
      <p:pic>
        <p:nvPicPr>
          <p:cNvPr id="1034" name="Picture 10" descr="http://cdn3.imgbb.ru/community/58/583496/279972ad66c798495f1858ddec3eb5c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7704" y="3329608"/>
            <a:ext cx="2412834" cy="3528392"/>
          </a:xfrm>
          <a:prstGeom prst="rect">
            <a:avLst/>
          </a:prstGeom>
          <a:noFill/>
        </p:spPr>
      </p:pic>
      <p:pic>
        <p:nvPicPr>
          <p:cNvPr id="1036" name="Picture 12" descr="http://img-fotki.yandex.ru/get/4407/cadi-1986.528/0_8060a_c4717f39_X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717032"/>
            <a:ext cx="2512774" cy="3140968"/>
          </a:xfrm>
          <a:prstGeom prst="rect">
            <a:avLst/>
          </a:prstGeom>
          <a:noFill/>
        </p:spPr>
      </p:pic>
      <p:sp>
        <p:nvSpPr>
          <p:cNvPr id="1038" name="AutoShape 14" descr="https://img-fotki.yandex.ru/get/4411/124269021.57/0_73b9b_becc7267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g-fotki.yandex.ru/get/4411/124269021.57/0_73b9b_becc7267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img-fotki.yandex.ru/get/4411/124269021.57/0_73b9b_becc7267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0_73b9b_becc7267_S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380312" y="260648"/>
            <a:ext cx="1763688" cy="2495784"/>
          </a:xfrm>
          <a:prstGeom prst="rect">
            <a:avLst/>
          </a:prstGeom>
        </p:spPr>
      </p:pic>
      <p:pic>
        <p:nvPicPr>
          <p:cNvPr id="1044" name="Picture 20" descr="http://lisyonok.ucoz.ru/_ld/0/09507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91880" y="836712"/>
            <a:ext cx="2011652" cy="2520280"/>
          </a:xfrm>
          <a:prstGeom prst="rect">
            <a:avLst/>
          </a:prstGeom>
          <a:noFill/>
        </p:spPr>
      </p:pic>
      <p:pic>
        <p:nvPicPr>
          <p:cNvPr id="1046" name="Picture 22" descr="http://dou-plakat.ru/userfiles/product-img/baseimg/296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547664" y="0"/>
            <a:ext cx="2319608" cy="309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latin typeface="Candara" pitchFamily="34" charset="0"/>
              </a:rPr>
              <a:t>Дорога, разбойники, музыка, дружба</a:t>
            </a:r>
            <a:endParaRPr lang="ru-RU" sz="6000" i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i="1" dirty="0" err="1" smtClean="0">
                <a:latin typeface="Candara" pitchFamily="34" charset="0"/>
              </a:rPr>
              <a:t>Осёл</a:t>
            </a:r>
            <a:r>
              <a:rPr lang="ru-RU" sz="6000" i="1" dirty="0" smtClean="0">
                <a:latin typeface="Candara" pitchFamily="34" charset="0"/>
              </a:rPr>
              <a:t>, шляпа, сапоги, замок</a:t>
            </a:r>
            <a:endParaRPr lang="ru-RU" sz="6000" i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latin typeface="Candara" pitchFamily="34" charset="0"/>
              </a:rPr>
              <a:t>Ласточка, цветок, мышь, жаба</a:t>
            </a:r>
            <a:endParaRPr lang="ru-RU" sz="6000" i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latin typeface="Candara" pitchFamily="34" charset="0"/>
              </a:rPr>
              <a:t>Крыло, лиса, </a:t>
            </a:r>
            <a:br>
              <a:rPr lang="ru-RU" sz="6000" i="1" dirty="0" smtClean="0">
                <a:latin typeface="Candara" pitchFamily="34" charset="0"/>
              </a:rPr>
            </a:br>
            <a:r>
              <a:rPr lang="ru-RU" sz="6000" i="1" dirty="0" smtClean="0">
                <a:latin typeface="Candara" pitchFamily="34" charset="0"/>
              </a:rPr>
              <a:t>утка, зима</a:t>
            </a:r>
            <a:endParaRPr lang="ru-RU" sz="6000" i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latin typeface="Candara" pitchFamily="34" charset="0"/>
              </a:rPr>
              <a:t>Мёд, пчёлы, ослик</a:t>
            </a:r>
            <a:r>
              <a:rPr lang="ru-RU" sz="6000" i="1" smtClean="0">
                <a:latin typeface="Candara" pitchFamily="34" charset="0"/>
              </a:rPr>
              <a:t>, ружьё</a:t>
            </a:r>
            <a:endParaRPr lang="ru-RU" sz="6000" i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104918">
            <a:off x="252332" y="671985"/>
            <a:ext cx="54493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Седьмой этап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20204">
            <a:off x="52906" y="4141315"/>
            <a:ext cx="892584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Назови как можно больше сказок </a:t>
            </a:r>
          </a:p>
          <a:p>
            <a:pPr algn="ctr"/>
            <a:r>
              <a:rPr lang="ru-RU" sz="4000" b="1" dirty="0" smtClean="0">
                <a:ln w="952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 персонажем </a:t>
            </a:r>
          </a:p>
          <a:p>
            <a:pPr algn="ctr"/>
            <a:r>
              <a:rPr lang="ru-RU" sz="4000" b="1" dirty="0" smtClean="0">
                <a:ln w="952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следующем слайде</a:t>
            </a:r>
            <a:endParaRPr lang="ru-RU" sz="4000" b="1" cap="none" spc="0" dirty="0">
              <a:ln w="9525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0898" name="Picture 2" descr="http://img-fotki.yandex.ru/get/9298/102699435.93e/0_a9898_ce655f12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928670"/>
            <a:ext cx="355740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emaloknig.info/picimg/137/1374/13746/137463/i_05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836712"/>
            <a:ext cx="8042451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laycast.ru/uploads/2015/04/26/1334467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560098"/>
            <a:ext cx="3923928" cy="42979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67944" y="1124744"/>
            <a:ext cx="42038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2348880"/>
            <a:ext cx="7113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игру</a:t>
            </a:r>
            <a:r>
              <a:rPr lang="ru-RU" sz="54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561891">
            <a:off x="577545" y="1346498"/>
            <a:ext cx="70192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Первый этап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619064">
            <a:off x="868502" y="3163282"/>
            <a:ext cx="7965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какой сказки слова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05273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«Девочка взяла самую большую ложку и похлебала из самой большой чашки»</a:t>
            </a:r>
            <a:r>
              <a:rPr lang="ru-RU" sz="3200" dirty="0">
                <a:latin typeface="Comic Sans MS" pitchFamily="66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3140968"/>
            <a:ext cx="7920880" cy="2318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«Рукодельница принялась взбивать снег, чтоб старику было мягче спать, а меж тем, у ней бедной, руки окостенели и пальчики побелели, как у бедных людей, что зимой в проруби бельё полощут» </a:t>
            </a:r>
          </a:p>
        </p:txBody>
      </p:sp>
      <p:pic>
        <p:nvPicPr>
          <p:cNvPr id="16386" name="Picture 2" descr="http://api.ning.com/files/D4YPvFUtY9TScL6GUvRkvjo-nR79zxBsiR1PMKyuCpI8Cw2VFddAwsJQY*hMK0y57fm7xaqOTv0RerOSMnD*cZRdJWznau9H/liguh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6119" y="4581128"/>
            <a:ext cx="2197881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71480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Долго она бегала по полям, по лесам. День клонится к вечеру, делать нечего – надо идти домой. Вдруг видит – стоит избушка на курьих ножках, об одном окошке, кругом себя поворачивается. В избушке старая Баба-Яга прядет кудель. А на лавочке сидит братец, играет серебряными яблочками» 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2400" dirty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5362" name="Picture 2" descr="http://img-fotki.yandex.ru/get/5114/83813999.31f/0_8ceed_f1ff1f34_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0232" y="4797152"/>
            <a:ext cx="1728192" cy="1728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371475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B32C16">
                    <a:lumMod val="75000"/>
                  </a:srgbClr>
                </a:solidFill>
              </a:rPr>
              <a:t>«А были у ее хозяйки три дочери. Старшая звалась Одноглазка, средняя </a:t>
            </a:r>
            <a:r>
              <a:rPr lang="ru-RU" sz="2400" dirty="0" err="1" smtClean="0">
                <a:solidFill>
                  <a:srgbClr val="B32C16">
                    <a:lumMod val="75000"/>
                  </a:srgbClr>
                </a:solidFill>
              </a:rPr>
              <a:t>Двуглазка</a:t>
            </a:r>
            <a:r>
              <a:rPr lang="ru-RU" sz="2400" dirty="0" smtClean="0">
                <a:solidFill>
                  <a:srgbClr val="B32C16">
                    <a:lumMod val="75000"/>
                  </a:srgbClr>
                </a:solidFill>
              </a:rPr>
              <a:t>, а меньшая </a:t>
            </a:r>
            <a:r>
              <a:rPr lang="ru-RU" sz="2400" dirty="0" err="1" smtClean="0">
                <a:solidFill>
                  <a:srgbClr val="B32C16">
                    <a:lumMod val="75000"/>
                  </a:srgbClr>
                </a:solidFill>
              </a:rPr>
              <a:t>Триглазка</a:t>
            </a:r>
            <a:r>
              <a:rPr lang="ru-RU" sz="2400" dirty="0" smtClean="0">
                <a:solidFill>
                  <a:srgbClr val="B32C16">
                    <a:lumMod val="75000"/>
                  </a:srgbClr>
                </a:solidFill>
              </a:rPr>
              <a:t>»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58143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Comic Sans MS" pitchFamily="66" charset="0"/>
              </a:rPr>
              <a:t>С помощью этого предмета можно смастерить самые замечательные вещи, а можно даже убить страшного героя русских сказок.</a:t>
            </a:r>
          </a:p>
        </p:txBody>
      </p:sp>
      <p:sp>
        <p:nvSpPr>
          <p:cNvPr id="55298" name="AutoShape 2" descr="https://im3-tub-ru.yandex.net/i?id=8053f16cd799e80264df0c02a62627bf&amp;n=33&amp;h=215&amp;w=12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http://euskaljakintza.com/gaurkohitza/wp-content/uploads/2016/01/needle-309139_64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996952"/>
            <a:ext cx="3744416" cy="3358274"/>
          </a:xfrm>
          <a:prstGeom prst="rect">
            <a:avLst/>
          </a:prstGeom>
          <a:noFill/>
        </p:spPr>
      </p:pic>
      <p:sp>
        <p:nvSpPr>
          <p:cNvPr id="6" name="Прямоугольный треугольник 5"/>
          <p:cNvSpPr/>
          <p:nvPr/>
        </p:nvSpPr>
        <p:spPr>
          <a:xfrm rot="16200000">
            <a:off x="3347864" y="1484784"/>
            <a:ext cx="5472608" cy="4752528"/>
          </a:xfrm>
          <a:prstGeom prst="rtTriangle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104918">
            <a:off x="38049" y="574896"/>
            <a:ext cx="54493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Второй этап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20204">
            <a:off x="2002953" y="4849159"/>
            <a:ext cx="6154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Кто так говорил?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0898" name="Picture 2" descr="http://img-fotki.yandex.ru/get/9298/102699435.93e/0_a9898_ce655f12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836712"/>
            <a:ext cx="4910965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764704"/>
            <a:ext cx="5040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«Надо, надо умываться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По утрам и вечерам,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А не мытым трубочистам – 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Стыд и срам! Стыд и срам!»</a:t>
            </a:r>
            <a:r>
              <a:rPr lang="ru-RU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581128"/>
            <a:ext cx="4680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 </a:t>
            </a:r>
            <a:endParaRPr lang="ru-RU" sz="2400" i="1" dirty="0">
              <a:solidFill>
                <a:srgbClr val="0070C0"/>
              </a:solidFill>
            </a:endParaRPr>
          </a:p>
          <a:p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«</a:t>
            </a:r>
            <a:r>
              <a:rPr lang="ru-RU" sz="2800" dirty="0">
                <a:solidFill>
                  <a:srgbClr val="C00000"/>
                </a:solidFill>
              </a:rPr>
              <a:t>Сесть бы на пенек,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Съесть бы пирожок»</a:t>
            </a:r>
            <a:r>
              <a:rPr lang="ru-RU" sz="2800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068960"/>
            <a:ext cx="69044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«Доброе утро, Пятачок, в чём я лично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очень сомневаюсь»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437112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«Битый небитого везет»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9" name="Picture 4" descr="http://img1.liveinternet.ru/images/attach/c/2/67/319/67319971_49062339_Neznaika2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32038" y="3933056"/>
            <a:ext cx="2632450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7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3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rgbClr val="FF0000"/>
    </a:dk1>
    <a:lt1>
      <a:srgbClr val="FFF2CB"/>
    </a:lt1>
    <a:dk2>
      <a:srgbClr val="C490AA"/>
    </a:dk2>
    <a:lt2>
      <a:srgbClr val="9CC3E5"/>
    </a:lt2>
    <a:accent1>
      <a:srgbClr val="5B9BD5"/>
    </a:accent1>
    <a:accent2>
      <a:srgbClr val="2E75B5"/>
    </a:accent2>
    <a:accent3>
      <a:srgbClr val="A8D08D"/>
    </a:accent3>
    <a:accent4>
      <a:srgbClr val="8EAADB"/>
    </a:accent4>
    <a:accent5>
      <a:srgbClr val="6F3B55"/>
    </a:accent5>
    <a:accent6>
      <a:srgbClr val="538135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rgbClr val="FF0000"/>
    </a:dk1>
    <a:lt1>
      <a:srgbClr val="FFF2CB"/>
    </a:lt1>
    <a:dk2>
      <a:srgbClr val="C490AA"/>
    </a:dk2>
    <a:lt2>
      <a:srgbClr val="9CC3E5"/>
    </a:lt2>
    <a:accent1>
      <a:srgbClr val="5B9BD5"/>
    </a:accent1>
    <a:accent2>
      <a:srgbClr val="2E75B5"/>
    </a:accent2>
    <a:accent3>
      <a:srgbClr val="A8D08D"/>
    </a:accent3>
    <a:accent4>
      <a:srgbClr val="8EAADB"/>
    </a:accent4>
    <a:accent5>
      <a:srgbClr val="6F3B55"/>
    </a:accent5>
    <a:accent6>
      <a:srgbClr val="538135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5.xml><?xml version="1.0" encoding="utf-8"?>
<a:themeOverride xmlns:a="http://schemas.openxmlformats.org/drawingml/2006/main">
  <a:clrScheme name="Другая 1">
    <a:dk1>
      <a:srgbClr val="FF0000"/>
    </a:dk1>
    <a:lt1>
      <a:srgbClr val="FFF2CB"/>
    </a:lt1>
    <a:dk2>
      <a:srgbClr val="C490AA"/>
    </a:dk2>
    <a:lt2>
      <a:srgbClr val="9CC3E5"/>
    </a:lt2>
    <a:accent1>
      <a:srgbClr val="5B9BD5"/>
    </a:accent1>
    <a:accent2>
      <a:srgbClr val="2E75B5"/>
    </a:accent2>
    <a:accent3>
      <a:srgbClr val="A8D08D"/>
    </a:accent3>
    <a:accent4>
      <a:srgbClr val="8EAADB"/>
    </a:accent4>
    <a:accent5>
      <a:srgbClr val="6F3B55"/>
    </a:accent5>
    <a:accent6>
      <a:srgbClr val="538135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Другая 1">
    <a:dk1>
      <a:srgbClr val="FF0000"/>
    </a:dk1>
    <a:lt1>
      <a:srgbClr val="FFF2CB"/>
    </a:lt1>
    <a:dk2>
      <a:srgbClr val="C490AA"/>
    </a:dk2>
    <a:lt2>
      <a:srgbClr val="9CC3E5"/>
    </a:lt2>
    <a:accent1>
      <a:srgbClr val="5B9BD5"/>
    </a:accent1>
    <a:accent2>
      <a:srgbClr val="2E75B5"/>
    </a:accent2>
    <a:accent3>
      <a:srgbClr val="A8D08D"/>
    </a:accent3>
    <a:accent4>
      <a:srgbClr val="8EAADB"/>
    </a:accent4>
    <a:accent5>
      <a:srgbClr val="6F3B55"/>
    </a:accent5>
    <a:accent6>
      <a:srgbClr val="538135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8.xml><?xml version="1.0" encoding="utf-8"?>
<a:themeOverride xmlns:a="http://schemas.openxmlformats.org/drawingml/2006/main">
  <a:clrScheme name="Другая 1">
    <a:dk1>
      <a:srgbClr val="FF0000"/>
    </a:dk1>
    <a:lt1>
      <a:srgbClr val="FFF2CB"/>
    </a:lt1>
    <a:dk2>
      <a:srgbClr val="C490AA"/>
    </a:dk2>
    <a:lt2>
      <a:srgbClr val="9CC3E5"/>
    </a:lt2>
    <a:accent1>
      <a:srgbClr val="5B9BD5"/>
    </a:accent1>
    <a:accent2>
      <a:srgbClr val="2E75B5"/>
    </a:accent2>
    <a:accent3>
      <a:srgbClr val="A8D08D"/>
    </a:accent3>
    <a:accent4>
      <a:srgbClr val="8EAADB"/>
    </a:accent4>
    <a:accent5>
      <a:srgbClr val="6F3B55"/>
    </a:accent5>
    <a:accent6>
      <a:srgbClr val="538135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6PQ52NDQUCDJ-627-1957</_dlc_DocId>
    <_dlc_DocIdUrl xmlns="4c48e722-e5ee-4bb4-abb8-2d4075f5b3da">
      <Url>http://www.eduportal44.ru/Manturovo/Mant_Sch_2/_layouts/15/DocIdRedir.aspx?ID=6PQ52NDQUCDJ-627-1957</Url>
      <Description>6PQ52NDQUCDJ-627-1957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2F6C865849AC419E807672BFA5DDAE" ma:contentTypeVersion="0" ma:contentTypeDescription="Создание документа." ma:contentTypeScope="" ma:versionID="5f8fefc10e746bbda6a089372466b6cd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35CE327-1BB4-4A02-BF0F-ACCB03C036E0}"/>
</file>

<file path=customXml/itemProps2.xml><?xml version="1.0" encoding="utf-8"?>
<ds:datastoreItem xmlns:ds="http://schemas.openxmlformats.org/officeDocument/2006/customXml" ds:itemID="{CEF7944E-2E4F-4D03-96ED-EDDA35898951}"/>
</file>

<file path=customXml/itemProps3.xml><?xml version="1.0" encoding="utf-8"?>
<ds:datastoreItem xmlns:ds="http://schemas.openxmlformats.org/officeDocument/2006/customXml" ds:itemID="{B4B31BD0-0BDC-4FE4-9984-56EA5470C86F}"/>
</file>

<file path=customXml/itemProps4.xml><?xml version="1.0" encoding="utf-8"?>
<ds:datastoreItem xmlns:ds="http://schemas.openxmlformats.org/officeDocument/2006/customXml" ds:itemID="{32E87C08-632A-4FE3-9CD2-B53FC28D2505}"/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356</TotalTime>
  <Words>418</Words>
  <Application>Microsoft Office PowerPoint</Application>
  <PresentationFormat>Экран (4:3)</PresentationFormat>
  <Paragraphs>51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Тема7</vt:lpstr>
      <vt:lpstr>Тема11</vt:lpstr>
      <vt:lpstr>Тема3</vt:lpstr>
      <vt:lpstr>Оформление по умолчанию</vt:lpstr>
      <vt:lpstr>Тема8</vt:lpstr>
      <vt:lpstr>Бумажная</vt:lpstr>
      <vt:lpstr>Тема1</vt:lpstr>
      <vt:lpstr>Слайд 1</vt:lpstr>
      <vt:lpstr>Здравствуйте, ребята! Сегодня мы с вами отправимся в увлекательное путешествие по сказкам. Нам предстоит пройти викторину на знание русских и зарубежных сказок. Готовы?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Пятый этап  «Из какой сказки совет?»</vt:lpstr>
      <vt:lpstr>Не открывай дверь незнакомым людям</vt:lpstr>
      <vt:lpstr>Чисти зубы, мой руки, принимай регулярно душ</vt:lpstr>
      <vt:lpstr>Покушал, вымой за собой посуду</vt:lpstr>
      <vt:lpstr>Не ходи по лесу один</vt:lpstr>
      <vt:lpstr>Не выполняй просьбы малознакомых людей</vt:lpstr>
      <vt:lpstr>Пей только чистую воду</vt:lpstr>
      <vt:lpstr>Этап шестой «Угадай сказку по 4 словам»</vt:lpstr>
      <vt:lpstr>Дорога, разбойники, музыка, дружба</vt:lpstr>
      <vt:lpstr>Осёл, шляпа, сапоги, замок</vt:lpstr>
      <vt:lpstr>Ласточка, цветок, мышь, жаба</vt:lpstr>
      <vt:lpstr>Крыло, лиса,  утка, зима</vt:lpstr>
      <vt:lpstr>Мёд, пчёлы, ослик, ружьё</vt:lpstr>
      <vt:lpstr>Слайд 35</vt:lpstr>
      <vt:lpstr>Слайд 36</vt:lpstr>
      <vt:lpstr>Слайд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41</cp:revision>
  <dcterms:created xsi:type="dcterms:W3CDTF">2016-04-20T17:36:11Z</dcterms:created>
  <dcterms:modified xsi:type="dcterms:W3CDTF">2020-06-04T10:38:08Z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0x010100A42F6C865849AC419E807672BFA5DDAE</vt:lpwstr>
  </property>
  <property fmtid="{D5CDD505-2E9C-101B-9397-08002B2CF9AE}" pid="3" name="_dlc_DocIdItemGuid">
    <vt:lpwstr>b1c7ae91-f534-4fe3-95d2-f150e4660fef</vt:lpwstr>
  </property>
</Properties>
</file>