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23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03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94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29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767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44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24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57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116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199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199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200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200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01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53C93-AED9-4D3E-B7CE-D2D6E0421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4BF17-DD12-4E2A-BAA4-3E274409E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6E4-4B77-433B-8216-BC428BDE4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6F7D-F324-4059-A2FE-3141B1C79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76E15-1298-4A01-A09A-2D1320F09E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30AC3-D55F-4E5A-A249-EBAD0D94DA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F139E-F8D0-466B-BFB8-013ADDFB5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651D-0C14-4CE2-ADB2-AA2557628F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F1F3C-1E9E-4F3E-AB55-D4FD172F1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3E812-B42E-46D7-A4C6-E759DBB43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6E6A-2BC2-49E4-84B2-2C83221442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09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09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9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09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09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0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0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0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FE7D0E7-728B-47DB-A3A4-D0AEE1F69C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A8NJcho3Qo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je-YR3r-7I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i47x99a9GQ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214554"/>
            <a:ext cx="63579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ndara" pitchFamily="34" charset="0"/>
              </a:rPr>
              <a:t>Здравствуйте, ребята!</a:t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>Чтобы узнать, чему будет посвящено наше занятие, предлагаю вам послушать песню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221088"/>
            <a:ext cx="3760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youtu.be/XA8NJcho3Qo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Я думаю нам пора размяться…</a:t>
            </a:r>
            <a:br>
              <a:rPr lang="ru-RU" sz="2400" dirty="0" smtClean="0"/>
            </a:br>
            <a:r>
              <a:rPr lang="ru-RU" sz="2400" dirty="0" smtClean="0"/>
              <a:t>У друзей  есть одно негласное правило -  с друзьями нужно веселиться!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285749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Нажми на </a:t>
            </a:r>
            <a:r>
              <a:rPr lang="ru-RU" sz="2400" dirty="0" smtClean="0"/>
              <a:t>ссылку ниже и повторяй движения за героем мультфильма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857884" y="4214818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5229200"/>
            <a:ext cx="3488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youtu.be/wje-YR3r-7I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71810"/>
            <a:ext cx="6870700" cy="642942"/>
          </a:xfrm>
        </p:spPr>
        <p:txBody>
          <a:bodyPr/>
          <a:lstStyle/>
          <a:p>
            <a:r>
              <a:rPr lang="ru-RU" sz="3600" dirty="0" smtClean="0"/>
              <a:t>О дружбе, как и о любви сложено много  песен. Ту, что ты услышишь сейчас, наверняка знаешь. Подпевай!!!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929322" y="4357694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3284984"/>
            <a:ext cx="309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Нажми на ссылку, </a:t>
            </a:r>
            <a:r>
              <a:rPr lang="ru-RU" sz="2400" dirty="0" smtClean="0"/>
              <a:t>чтобы посмотреть.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5445224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youtu.be/si47x99a9GQ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Напоследок я присоединюсь к  знаменитому поэту  Сергею Владимировичу Михалкову и пожелаю тебе, мой Друг вот что: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214554"/>
            <a:ext cx="7696200" cy="365760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Не стой в стороне равнодушно,</a:t>
            </a:r>
          </a:p>
          <a:p>
            <a:pPr algn="ctr">
              <a:buNone/>
            </a:pPr>
            <a:r>
              <a:rPr lang="ru-RU" sz="2000" dirty="0" smtClean="0"/>
              <a:t>Когда у кого-то беда.</a:t>
            </a:r>
          </a:p>
          <a:p>
            <a:pPr algn="ctr">
              <a:buNone/>
            </a:pPr>
            <a:r>
              <a:rPr lang="ru-RU" sz="2000" dirty="0" smtClean="0"/>
              <a:t>Рвануться на выручку нужно</a:t>
            </a:r>
          </a:p>
          <a:p>
            <a:pPr algn="ctr">
              <a:buNone/>
            </a:pPr>
            <a:r>
              <a:rPr lang="ru-RU" sz="2000" dirty="0" smtClean="0"/>
              <a:t>В любую минуту всегда.</a:t>
            </a:r>
          </a:p>
          <a:p>
            <a:pPr algn="ctr">
              <a:buNone/>
            </a:pPr>
            <a:r>
              <a:rPr lang="ru-RU" sz="2000" dirty="0" smtClean="0"/>
              <a:t>Припев:</a:t>
            </a:r>
          </a:p>
          <a:p>
            <a:pPr algn="ctr">
              <a:buNone/>
            </a:pPr>
            <a:r>
              <a:rPr lang="ru-RU" sz="2000" dirty="0" smtClean="0"/>
              <a:t>И если кому-то, кому-то поможет</a:t>
            </a:r>
          </a:p>
          <a:p>
            <a:pPr algn="ctr">
              <a:buNone/>
            </a:pPr>
            <a:r>
              <a:rPr lang="ru-RU" sz="2000" dirty="0" smtClean="0"/>
              <a:t>Твоя доброта, улыбка твоя,</a:t>
            </a:r>
          </a:p>
          <a:p>
            <a:pPr algn="ctr">
              <a:buNone/>
            </a:pPr>
            <a:r>
              <a:rPr lang="ru-RU" sz="2000" dirty="0" smtClean="0"/>
              <a:t>Ты счастлив, что день не напрасно был прожит,</a:t>
            </a:r>
          </a:p>
          <a:p>
            <a:pPr algn="ctr">
              <a:buNone/>
            </a:pPr>
            <a:r>
              <a:rPr lang="ru-RU" sz="2000" dirty="0" smtClean="0"/>
              <a:t>И ты живёшь не зря!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61436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7143800" cy="92869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Догадались?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Правильно. Сегодня мы  с вами поговорим о дружбе.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49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Дружба – что такое?</a:t>
            </a:r>
          </a:p>
          <a:p>
            <a:pPr algn="ctr"/>
            <a:r>
              <a:rPr lang="ru-RU" sz="2000" i="1" dirty="0" smtClean="0"/>
              <a:t>Это что-то огромное,</a:t>
            </a:r>
          </a:p>
          <a:p>
            <a:pPr algn="ctr"/>
            <a:r>
              <a:rPr lang="ru-RU" sz="2000" i="1" dirty="0" smtClean="0"/>
              <a:t>      Радостное и большое!</a:t>
            </a:r>
          </a:p>
          <a:p>
            <a:pPr algn="ctr"/>
            <a:r>
              <a:rPr lang="ru-RU" sz="2000" i="1" dirty="0" smtClean="0"/>
              <a:t>Это когда ребята все сразу,</a:t>
            </a:r>
          </a:p>
          <a:p>
            <a:pPr algn="ctr"/>
            <a:r>
              <a:rPr lang="ru-RU" sz="2000" i="1" dirty="0" smtClean="0"/>
              <a:t>      Все вместе играют,</a:t>
            </a:r>
          </a:p>
          <a:p>
            <a:pPr algn="ctr"/>
            <a:r>
              <a:rPr lang="ru-RU" sz="2000" i="1" dirty="0" smtClean="0"/>
              <a:t>Это когда мальчишки</a:t>
            </a:r>
          </a:p>
          <a:p>
            <a:pPr algn="ctr"/>
            <a:r>
              <a:rPr lang="ru-RU" sz="2000" i="1" dirty="0" smtClean="0"/>
              <a:t>      Девчонок не задирают.</a:t>
            </a:r>
          </a:p>
          <a:p>
            <a:pPr algn="ctr"/>
            <a:r>
              <a:rPr lang="ru-RU" sz="2000" i="1" dirty="0" smtClean="0"/>
              <a:t>Дружить должны все на свете:</a:t>
            </a:r>
          </a:p>
          <a:p>
            <a:pPr algn="ctr"/>
            <a:r>
              <a:rPr lang="ru-RU" sz="2000" i="1" dirty="0" smtClean="0"/>
              <a:t>И звери, и птицы, и дети!</a:t>
            </a:r>
            <a:endParaRPr lang="ru-RU" sz="2000" i="1" dirty="0"/>
          </a:p>
        </p:txBody>
      </p:sp>
      <p:pic>
        <p:nvPicPr>
          <p:cNvPr id="6" name="Рисунок 5" descr="f1sZgMDH1fpaO4U4840vs4Lg49ZJe31HxH2zdDXUu4tUytNVKVmwb52x_pAY5Y0SV9dHB_grnMY3IevAVJWAjX9rPVVEgtHve3qUqBPZH6Mn5SaTHQ7t97Q8k2R0UVrQ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3571876"/>
            <a:ext cx="3929090" cy="31073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86124"/>
            <a:ext cx="7215238" cy="107157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А знаете ли вы,  что правила дружбы у народов разных стран, несмотря на разный цвет кожи, разное воспитание и условия жизни, очень похожи. Законы дружбы одинаковы для всех. И звучат они вот так: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870700" cy="895368"/>
          </a:xfrm>
        </p:spPr>
        <p:txBody>
          <a:bodyPr/>
          <a:lstStyle/>
          <a:p>
            <a:r>
              <a:rPr lang="ru-RU" dirty="0" smtClean="0"/>
              <a:t>Законы дружбы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696200" cy="3657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Помогай другу в беде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Умей с другом разделить радость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Не смейся над недостатками друга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Останови друга, если он делаем что-то плохое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Умей принять помощь, совет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Не обманывай и не предавай друга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Относись к другу как к себе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Умей признавать свои ошибки</a:t>
            </a:r>
            <a:endParaRPr lang="ru-RU" sz="2400" dirty="0"/>
          </a:p>
        </p:txBody>
      </p:sp>
      <p:pic>
        <p:nvPicPr>
          <p:cNvPr id="4" name="Рисунок 3" descr="8sawI5Ksqq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86512" y="4572008"/>
            <a:ext cx="2103376" cy="20566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6870700" cy="1600200"/>
          </a:xfrm>
        </p:spPr>
        <p:txBody>
          <a:bodyPr/>
          <a:lstStyle/>
          <a:p>
            <a:r>
              <a:rPr lang="ru-RU" sz="3600" dirty="0" smtClean="0"/>
              <a:t>А ты сможешь ответить, каким должен быть  друг?</a:t>
            </a:r>
            <a:br>
              <a:rPr lang="ru-RU" sz="3600" dirty="0" smtClean="0"/>
            </a:br>
            <a:r>
              <a:rPr lang="ru-RU" sz="3600" dirty="0" smtClean="0"/>
              <a:t>  </a:t>
            </a:r>
            <a:br>
              <a:rPr lang="ru-RU" sz="3600" dirty="0" smtClean="0"/>
            </a:br>
            <a:r>
              <a:rPr lang="ru-RU" sz="3600" dirty="0" smtClean="0"/>
              <a:t>Посмотри на следующий  слайд и найди на ней  качества настоящего друга</a:t>
            </a:r>
            <a:endParaRPr lang="ru-RU" sz="3600" dirty="0"/>
          </a:p>
        </p:txBody>
      </p:sp>
      <p:pic>
        <p:nvPicPr>
          <p:cNvPr id="4" name="Рисунок 3" descr="chelovechki-prikolnye-kartinki-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4545108"/>
            <a:ext cx="4253286" cy="2312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_zadanie_pro_druga_w500_h3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2D9CA"/>
              </a:clrFrom>
              <a:clrTo>
                <a:srgbClr val="E2D9C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28604"/>
            <a:ext cx="7215238" cy="54006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6870700" cy="1600200"/>
          </a:xfrm>
        </p:spPr>
        <p:txBody>
          <a:bodyPr/>
          <a:lstStyle/>
          <a:p>
            <a:r>
              <a:rPr lang="ru-RU" sz="3600" dirty="0" smtClean="0"/>
              <a:t>Со следующим заданием ты тоже легко справишься. Предлагаю тебе вспомнить пословицы о дружбе и на следующем слайде закончить предложения</a:t>
            </a:r>
            <a:endParaRPr lang="ru-RU" sz="3600" dirty="0"/>
          </a:p>
        </p:txBody>
      </p:sp>
      <p:pic>
        <p:nvPicPr>
          <p:cNvPr id="4" name="Рисунок 3" descr="chelovechki-prikolnye-kartinki-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4545108"/>
            <a:ext cx="4253286" cy="2312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870700" cy="966806"/>
          </a:xfrm>
        </p:spPr>
        <p:txBody>
          <a:bodyPr/>
          <a:lstStyle/>
          <a:p>
            <a:r>
              <a:rPr lang="ru-RU" dirty="0" smtClean="0"/>
              <a:t>Закончи пословицу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785926"/>
            <a:ext cx="700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Нет друга – ищи, а нашёл …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Друзья познаются в …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Старый друг лучше …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Человек без друзей, что …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Не имей сто рублей, а …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Дружба не гриб, в лесу …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sawI5Ksqq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29454" y="4786322"/>
            <a:ext cx="2118796" cy="2071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6870700" cy="1600200"/>
          </a:xfrm>
        </p:spPr>
        <p:txBody>
          <a:bodyPr/>
          <a:lstStyle/>
          <a:p>
            <a:r>
              <a:rPr lang="ru-RU" sz="3600" dirty="0" smtClean="0"/>
              <a:t>Проверь себя. Вот так звучат пословицы на самом деле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Нет друга – ищи, а нашел – береги.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Друзья познаются  в беде.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Старый друг лучше новых двух.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Человек без друзей, что дерево без корней.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Не имей сто рублей,  а имей сто друзей.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Дружба не гриб -  в лесу не растет.</a:t>
            </a:r>
            <a:endParaRPr lang="ru-RU" sz="2800" dirty="0"/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2">
  <a:themeElements>
    <a:clrScheme name="Другая 8">
      <a:dk1>
        <a:sysClr val="windowText" lastClr="000000"/>
      </a:dk1>
      <a:lt1>
        <a:sysClr val="window" lastClr="FFFFFF"/>
      </a:lt1>
      <a:dk2>
        <a:srgbClr val="04617B"/>
      </a:dk2>
      <a:lt2>
        <a:srgbClr val="ABEFB1"/>
      </a:lt2>
      <a:accent1>
        <a:srgbClr val="92D050"/>
      </a:accent1>
      <a:accent2>
        <a:srgbClr val="4DDD5A"/>
      </a:accent2>
      <a:accent3>
        <a:srgbClr val="1FA72C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3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6PQ52NDQUCDJ-627-1959</_dlc_DocId>
    <_dlc_DocIdUrl xmlns="4c48e722-e5ee-4bb4-abb8-2d4075f5b3da">
      <Url>http://www.eduportal44.ru/Manturovo/Mant_Sch_2/_layouts/15/DocIdRedir.aspx?ID=6PQ52NDQUCDJ-627-1959</Url>
      <Description>6PQ52NDQUCDJ-627-1959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89506-3D5B-4C5C-86C4-BE8F1D4209F7}"/>
</file>

<file path=customXml/itemProps2.xml><?xml version="1.0" encoding="utf-8"?>
<ds:datastoreItem xmlns:ds="http://schemas.openxmlformats.org/officeDocument/2006/customXml" ds:itemID="{94BFEEC2-F975-4E4B-B191-B736A3261A92}"/>
</file>

<file path=customXml/itemProps3.xml><?xml version="1.0" encoding="utf-8"?>
<ds:datastoreItem xmlns:ds="http://schemas.openxmlformats.org/officeDocument/2006/customXml" ds:itemID="{4D769179-9EB1-45E2-9986-99515EBE99CF}"/>
</file>

<file path=customXml/itemProps4.xml><?xml version="1.0" encoding="utf-8"?>
<ds:datastoreItem xmlns:ds="http://schemas.openxmlformats.org/officeDocument/2006/customXml" ds:itemID="{D7AD1206-18A2-4028-B510-0DD6C7D1C9FD}"/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93</TotalTime>
  <Words>380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Тема2</vt:lpstr>
      <vt:lpstr>Тема11</vt:lpstr>
      <vt:lpstr>Тема3</vt:lpstr>
      <vt:lpstr>Оформление по умолчанию</vt:lpstr>
      <vt:lpstr>Тема8</vt:lpstr>
      <vt:lpstr>Бумажная</vt:lpstr>
      <vt:lpstr>Тема1</vt:lpstr>
      <vt:lpstr>Слайд 1</vt:lpstr>
      <vt:lpstr>Догадались?  Правильно. Сегодня мы  с вами поговорим о дружбе.</vt:lpstr>
      <vt:lpstr>А знаете ли вы,  что правила дружбы у народов разных стран, несмотря на разный цвет кожи, разное воспитание и условия жизни, очень похожи. Законы дружбы одинаковы для всех. И звучат они вот так:</vt:lpstr>
      <vt:lpstr>Законы дружбы</vt:lpstr>
      <vt:lpstr>А ты сможешь ответить, каким должен быть  друг?    Посмотри на следующий  слайд и найди на ней  качества настоящего друга</vt:lpstr>
      <vt:lpstr>Слайд 6</vt:lpstr>
      <vt:lpstr>Со следующим заданием ты тоже легко справишься. Предлагаю тебе вспомнить пословицы о дружбе и на следующем слайде закончить предложения</vt:lpstr>
      <vt:lpstr>Закончи пословицу</vt:lpstr>
      <vt:lpstr>Проверь себя. Вот так звучат пословицы на самом деле</vt:lpstr>
      <vt:lpstr>Я думаю нам пора размяться… У друзей  есть одно негласное правило -  с друзьями нужно веселиться! </vt:lpstr>
      <vt:lpstr>О дружбе, как и о любви сложено много  песен. Ту, что ты услышишь сейчас, наверняка знаешь. Подпевай!!!  </vt:lpstr>
      <vt:lpstr>Напоследок я присоединюсь к  знаменитому поэту  Сергею Владимировичу Михалкову и пожелаю тебе, мой Друг вот что: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14</cp:revision>
  <dcterms:modified xsi:type="dcterms:W3CDTF">2020-06-04T16:20:11Z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b3494287-1f89-4cb9-b2bc-a2e4ac12eb2f</vt:lpwstr>
  </property>
</Properties>
</file>