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9" r:id="rId11"/>
    <p:sldId id="266" r:id="rId12"/>
    <p:sldId id="270" r:id="rId13"/>
    <p:sldId id="267" r:id="rId14"/>
    <p:sldId id="259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94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65D9D-8C67-42C6-A0F8-BE24195FA71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0293C36-96AE-48E8-9CC7-5EE7E0A9F918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</a:t>
          </a:r>
          <a:endParaRPr lang="ru-RU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D37C3DC-955D-4000-82BF-8389E0972232}" type="parTrans" cxnId="{6C00E687-1CD7-4B58-A7C2-70A3EF72E9F8}">
      <dgm:prSet/>
      <dgm:spPr/>
      <dgm:t>
        <a:bodyPr/>
        <a:lstStyle/>
        <a:p>
          <a:endParaRPr lang="ru-RU"/>
        </a:p>
      </dgm:t>
    </dgm:pt>
    <dgm:pt modelId="{E2A8E781-742E-4252-A706-AA36989BBCDC}" type="sibTrans" cxnId="{6C00E687-1CD7-4B58-A7C2-70A3EF72E9F8}">
      <dgm:prSet/>
      <dgm:spPr/>
      <dgm:t>
        <a:bodyPr/>
        <a:lstStyle/>
        <a:p>
          <a:endParaRPr lang="ru-RU"/>
        </a:p>
      </dgm:t>
    </dgm:pt>
    <dgm:pt modelId="{D39E0AF1-DD46-4B4A-A907-0FC34A7F14E0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</a:t>
          </a:r>
          <a:endParaRPr lang="ru-RU" sz="44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32C1BA5-83D8-494E-B72E-66147B4D0E10}" type="parTrans" cxnId="{6B627223-0730-45A7-AA77-E706AF5726CC}">
      <dgm:prSet/>
      <dgm:spPr/>
      <dgm:t>
        <a:bodyPr/>
        <a:lstStyle/>
        <a:p>
          <a:endParaRPr lang="ru-RU"/>
        </a:p>
      </dgm:t>
    </dgm:pt>
    <dgm:pt modelId="{EC494112-55D6-40C3-99F7-156C216DAE73}" type="sibTrans" cxnId="{6B627223-0730-45A7-AA77-E706AF5726CC}">
      <dgm:prSet/>
      <dgm:spPr/>
      <dgm:t>
        <a:bodyPr/>
        <a:lstStyle/>
        <a:p>
          <a:endParaRPr lang="ru-RU"/>
        </a:p>
      </dgm:t>
    </dgm:pt>
    <dgm:pt modelId="{CE27BF75-2F2F-4DC6-A153-024932B60BF2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</a:t>
          </a:r>
          <a:endParaRPr lang="ru-RU" sz="4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C01541B-84E7-4F99-8962-CB43B2B476CC}" type="parTrans" cxnId="{A68E5A0B-E47E-4607-A603-F5F648AEC11E}">
      <dgm:prSet/>
      <dgm:spPr/>
      <dgm:t>
        <a:bodyPr/>
        <a:lstStyle/>
        <a:p>
          <a:endParaRPr lang="ru-RU"/>
        </a:p>
      </dgm:t>
    </dgm:pt>
    <dgm:pt modelId="{997A3976-B41E-4DCA-850E-F2710660E036}" type="sibTrans" cxnId="{A68E5A0B-E47E-4607-A603-F5F648AEC11E}">
      <dgm:prSet/>
      <dgm:spPr/>
      <dgm:t>
        <a:bodyPr/>
        <a:lstStyle/>
        <a:p>
          <a:endParaRPr lang="ru-RU"/>
        </a:p>
      </dgm:t>
    </dgm:pt>
    <dgm:pt modelId="{DB73E13D-DD70-4C36-915A-F7A649E3ABB8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</a:t>
          </a:r>
          <a:endParaRPr lang="ru-RU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51A34AF-E32A-4934-8D2E-68D7B6EF4AFB}" type="parTrans" cxnId="{9F821937-AB78-4E72-86A5-62FA0182F983}">
      <dgm:prSet/>
      <dgm:spPr/>
      <dgm:t>
        <a:bodyPr/>
        <a:lstStyle/>
        <a:p>
          <a:endParaRPr lang="ru-RU"/>
        </a:p>
      </dgm:t>
    </dgm:pt>
    <dgm:pt modelId="{754DB969-DC7A-47F4-883E-6EDF83CFC7CA}" type="sibTrans" cxnId="{9F821937-AB78-4E72-86A5-62FA0182F983}">
      <dgm:prSet/>
      <dgm:spPr/>
      <dgm:t>
        <a:bodyPr/>
        <a:lstStyle/>
        <a:p>
          <a:endParaRPr lang="ru-RU"/>
        </a:p>
      </dgm:t>
    </dgm:pt>
    <dgm:pt modelId="{0ADC27AE-59F0-4089-8A2C-A2122F94C196}" type="pres">
      <dgm:prSet presAssocID="{6E965D9D-8C67-42C6-A0F8-BE24195FA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0AC00-D2E9-4621-8633-6716CE55A7A5}" type="pres">
      <dgm:prSet presAssocID="{C0293C36-96AE-48E8-9CC7-5EE7E0A9F918}" presName="parentLin" presStyleCnt="0"/>
      <dgm:spPr/>
    </dgm:pt>
    <dgm:pt modelId="{2DCB47D3-90C8-45E5-B7FC-4CCE173045BC}" type="pres">
      <dgm:prSet presAssocID="{C0293C36-96AE-48E8-9CC7-5EE7E0A9F9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E52F6E-826D-4259-8784-59C1CC1FADAD}" type="pres">
      <dgm:prSet presAssocID="{C0293C36-96AE-48E8-9CC7-5EE7E0A9F9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8A1B-3943-4DE5-82A3-7587A9E80676}" type="pres">
      <dgm:prSet presAssocID="{C0293C36-96AE-48E8-9CC7-5EE7E0A9F918}" presName="negativeSpace" presStyleCnt="0"/>
      <dgm:spPr/>
    </dgm:pt>
    <dgm:pt modelId="{AEDF9DC3-128D-4ADF-B07B-0DB54DF7895D}" type="pres">
      <dgm:prSet presAssocID="{C0293C36-96AE-48E8-9CC7-5EE7E0A9F918}" presName="childText" presStyleLbl="conFgAcc1" presStyleIdx="0" presStyleCnt="4">
        <dgm:presLayoutVars>
          <dgm:bulletEnabled val="1"/>
        </dgm:presLayoutVars>
      </dgm:prSet>
      <dgm:spPr/>
    </dgm:pt>
    <dgm:pt modelId="{545F9AE9-BBA4-40BB-9182-F48B55E2E510}" type="pres">
      <dgm:prSet presAssocID="{E2A8E781-742E-4252-A706-AA36989BBCDC}" presName="spaceBetweenRectangles" presStyleCnt="0"/>
      <dgm:spPr/>
    </dgm:pt>
    <dgm:pt modelId="{93826361-7725-4CD3-8A4C-CFFCB85F3FF8}" type="pres">
      <dgm:prSet presAssocID="{DB73E13D-DD70-4C36-915A-F7A649E3ABB8}" presName="parentLin" presStyleCnt="0"/>
      <dgm:spPr/>
    </dgm:pt>
    <dgm:pt modelId="{1AFDAD57-A62A-496B-9FC0-C7C5EF049101}" type="pres">
      <dgm:prSet presAssocID="{DB73E13D-DD70-4C36-915A-F7A649E3ABB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B0491C0-DF63-4E48-BD4C-B3C505972FB8}" type="pres">
      <dgm:prSet presAssocID="{DB73E13D-DD70-4C36-915A-F7A649E3AB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133A1-7D6E-40C9-8FC6-1614C7099470}" type="pres">
      <dgm:prSet presAssocID="{DB73E13D-DD70-4C36-915A-F7A649E3ABB8}" presName="negativeSpace" presStyleCnt="0"/>
      <dgm:spPr/>
    </dgm:pt>
    <dgm:pt modelId="{3CD1D844-1F0C-4023-BAF3-1F7DCA2C2A49}" type="pres">
      <dgm:prSet presAssocID="{DB73E13D-DD70-4C36-915A-F7A649E3ABB8}" presName="childText" presStyleLbl="conFgAcc1" presStyleIdx="1" presStyleCnt="4">
        <dgm:presLayoutVars>
          <dgm:bulletEnabled val="1"/>
        </dgm:presLayoutVars>
      </dgm:prSet>
      <dgm:spPr/>
    </dgm:pt>
    <dgm:pt modelId="{163A8CC3-E43B-48EC-AA02-AB7F929F5506}" type="pres">
      <dgm:prSet presAssocID="{754DB969-DC7A-47F4-883E-6EDF83CFC7CA}" presName="spaceBetweenRectangles" presStyleCnt="0"/>
      <dgm:spPr/>
    </dgm:pt>
    <dgm:pt modelId="{45CAFBA3-12AC-4DFF-B2E8-6F20F3D02F8A}" type="pres">
      <dgm:prSet presAssocID="{D39E0AF1-DD46-4B4A-A907-0FC34A7F14E0}" presName="parentLin" presStyleCnt="0"/>
      <dgm:spPr/>
    </dgm:pt>
    <dgm:pt modelId="{BADEF2B7-D528-4CAC-807E-F2C381A180FD}" type="pres">
      <dgm:prSet presAssocID="{D39E0AF1-DD46-4B4A-A907-0FC34A7F14E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BD3EB3-DE24-4685-9AAB-7E32ACA5CAA2}" type="pres">
      <dgm:prSet presAssocID="{D39E0AF1-DD46-4B4A-A907-0FC34A7F14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8030-F625-4806-8FE9-3BE1E37C01DF}" type="pres">
      <dgm:prSet presAssocID="{D39E0AF1-DD46-4B4A-A907-0FC34A7F14E0}" presName="negativeSpace" presStyleCnt="0"/>
      <dgm:spPr/>
    </dgm:pt>
    <dgm:pt modelId="{C021F27C-B8A4-486C-8CEF-D371E075966A}" type="pres">
      <dgm:prSet presAssocID="{D39E0AF1-DD46-4B4A-A907-0FC34A7F14E0}" presName="childText" presStyleLbl="conFgAcc1" presStyleIdx="2" presStyleCnt="4">
        <dgm:presLayoutVars>
          <dgm:bulletEnabled val="1"/>
        </dgm:presLayoutVars>
      </dgm:prSet>
      <dgm:spPr/>
    </dgm:pt>
    <dgm:pt modelId="{62C15B17-53F7-4090-967E-D370A06DE2BB}" type="pres">
      <dgm:prSet presAssocID="{EC494112-55D6-40C3-99F7-156C216DAE73}" presName="spaceBetweenRectangles" presStyleCnt="0"/>
      <dgm:spPr/>
    </dgm:pt>
    <dgm:pt modelId="{C9B8AEBC-2334-433E-93A9-73502A281618}" type="pres">
      <dgm:prSet presAssocID="{CE27BF75-2F2F-4DC6-A153-024932B60BF2}" presName="parentLin" presStyleCnt="0"/>
      <dgm:spPr/>
    </dgm:pt>
    <dgm:pt modelId="{ACD4FF54-6A5F-4814-B3F2-79BD4A4AC2B3}" type="pres">
      <dgm:prSet presAssocID="{CE27BF75-2F2F-4DC6-A153-024932B60BF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F1C20-409B-4305-AAA3-9D77E5F9A855}" type="pres">
      <dgm:prSet presAssocID="{CE27BF75-2F2F-4DC6-A153-024932B60B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A82C-2A26-463E-8719-BCC2652E4D13}" type="pres">
      <dgm:prSet presAssocID="{CE27BF75-2F2F-4DC6-A153-024932B60BF2}" presName="negativeSpace" presStyleCnt="0"/>
      <dgm:spPr/>
    </dgm:pt>
    <dgm:pt modelId="{B30AC0DD-77CD-4343-B68A-46C927F0E5B0}" type="pres">
      <dgm:prSet presAssocID="{CE27BF75-2F2F-4DC6-A153-024932B60B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29983E0-A605-4CC3-8195-278BFA33B65F}" type="presOf" srcId="{D39E0AF1-DD46-4B4A-A907-0FC34A7F14E0}" destId="{BADEF2B7-D528-4CAC-807E-F2C381A180FD}" srcOrd="0" destOrd="0" presId="urn:microsoft.com/office/officeart/2005/8/layout/list1"/>
    <dgm:cxn modelId="{3EAF1896-4B6B-415F-9638-D6EF46187D3A}" type="presOf" srcId="{CE27BF75-2F2F-4DC6-A153-024932B60BF2}" destId="{D70F1C20-409B-4305-AAA3-9D77E5F9A855}" srcOrd="1" destOrd="0" presId="urn:microsoft.com/office/officeart/2005/8/layout/list1"/>
    <dgm:cxn modelId="{6C00E687-1CD7-4B58-A7C2-70A3EF72E9F8}" srcId="{6E965D9D-8C67-42C6-A0F8-BE24195FA71B}" destId="{C0293C36-96AE-48E8-9CC7-5EE7E0A9F918}" srcOrd="0" destOrd="0" parTransId="{4D37C3DC-955D-4000-82BF-8389E0972232}" sibTransId="{E2A8E781-742E-4252-A706-AA36989BBCDC}"/>
    <dgm:cxn modelId="{A68E5A0B-E47E-4607-A603-F5F648AEC11E}" srcId="{6E965D9D-8C67-42C6-A0F8-BE24195FA71B}" destId="{CE27BF75-2F2F-4DC6-A153-024932B60BF2}" srcOrd="3" destOrd="0" parTransId="{1C01541B-84E7-4F99-8962-CB43B2B476CC}" sibTransId="{997A3976-B41E-4DCA-850E-F2710660E036}"/>
    <dgm:cxn modelId="{074015FA-9DFA-4D0C-98F8-72F0BC585A68}" type="presOf" srcId="{C0293C36-96AE-48E8-9CC7-5EE7E0A9F918}" destId="{2DCB47D3-90C8-45E5-B7FC-4CCE173045BC}" srcOrd="0" destOrd="0" presId="urn:microsoft.com/office/officeart/2005/8/layout/list1"/>
    <dgm:cxn modelId="{7423875B-EF71-4A00-9663-7A61BBD62558}" type="presOf" srcId="{DB73E13D-DD70-4C36-915A-F7A649E3ABB8}" destId="{9B0491C0-DF63-4E48-BD4C-B3C505972FB8}" srcOrd="1" destOrd="0" presId="urn:microsoft.com/office/officeart/2005/8/layout/list1"/>
    <dgm:cxn modelId="{3B5466C1-B7EC-4D30-A01F-E88920C6694C}" type="presOf" srcId="{D39E0AF1-DD46-4B4A-A907-0FC34A7F14E0}" destId="{0ABD3EB3-DE24-4685-9AAB-7E32ACA5CAA2}" srcOrd="1" destOrd="0" presId="urn:microsoft.com/office/officeart/2005/8/layout/list1"/>
    <dgm:cxn modelId="{61B64A07-808A-40CC-AE50-FA58ADFB119C}" type="presOf" srcId="{6E965D9D-8C67-42C6-A0F8-BE24195FA71B}" destId="{0ADC27AE-59F0-4089-8A2C-A2122F94C196}" srcOrd="0" destOrd="0" presId="urn:microsoft.com/office/officeart/2005/8/layout/list1"/>
    <dgm:cxn modelId="{9F821937-AB78-4E72-86A5-62FA0182F983}" srcId="{6E965D9D-8C67-42C6-A0F8-BE24195FA71B}" destId="{DB73E13D-DD70-4C36-915A-F7A649E3ABB8}" srcOrd="1" destOrd="0" parTransId="{D51A34AF-E32A-4934-8D2E-68D7B6EF4AFB}" sibTransId="{754DB969-DC7A-47F4-883E-6EDF83CFC7CA}"/>
    <dgm:cxn modelId="{6B627223-0730-45A7-AA77-E706AF5726CC}" srcId="{6E965D9D-8C67-42C6-A0F8-BE24195FA71B}" destId="{D39E0AF1-DD46-4B4A-A907-0FC34A7F14E0}" srcOrd="2" destOrd="0" parTransId="{632C1BA5-83D8-494E-B72E-66147B4D0E10}" sibTransId="{EC494112-55D6-40C3-99F7-156C216DAE73}"/>
    <dgm:cxn modelId="{A0888BBC-AE76-41C0-AC70-0C93C30A7910}" type="presOf" srcId="{CE27BF75-2F2F-4DC6-A153-024932B60BF2}" destId="{ACD4FF54-6A5F-4814-B3F2-79BD4A4AC2B3}" srcOrd="0" destOrd="0" presId="urn:microsoft.com/office/officeart/2005/8/layout/list1"/>
    <dgm:cxn modelId="{906530EF-155F-473B-9976-A8BB301B7499}" type="presOf" srcId="{C0293C36-96AE-48E8-9CC7-5EE7E0A9F918}" destId="{11E52F6E-826D-4259-8784-59C1CC1FADAD}" srcOrd="1" destOrd="0" presId="urn:microsoft.com/office/officeart/2005/8/layout/list1"/>
    <dgm:cxn modelId="{95BF5E61-6764-482B-A8AD-A54446B7EAD8}" type="presOf" srcId="{DB73E13D-DD70-4C36-915A-F7A649E3ABB8}" destId="{1AFDAD57-A62A-496B-9FC0-C7C5EF049101}" srcOrd="0" destOrd="0" presId="urn:microsoft.com/office/officeart/2005/8/layout/list1"/>
    <dgm:cxn modelId="{CDDA888A-529B-4616-BF46-E3DFA4B0511B}" type="presParOf" srcId="{0ADC27AE-59F0-4089-8A2C-A2122F94C196}" destId="{5680AC00-D2E9-4621-8633-6716CE55A7A5}" srcOrd="0" destOrd="0" presId="urn:microsoft.com/office/officeart/2005/8/layout/list1"/>
    <dgm:cxn modelId="{91B45CA5-65B3-43E0-8D49-AFEC88685168}" type="presParOf" srcId="{5680AC00-D2E9-4621-8633-6716CE55A7A5}" destId="{2DCB47D3-90C8-45E5-B7FC-4CCE173045BC}" srcOrd="0" destOrd="0" presId="urn:microsoft.com/office/officeart/2005/8/layout/list1"/>
    <dgm:cxn modelId="{4F31F2E7-DCD2-47B1-94BE-758982212D18}" type="presParOf" srcId="{5680AC00-D2E9-4621-8633-6716CE55A7A5}" destId="{11E52F6E-826D-4259-8784-59C1CC1FADAD}" srcOrd="1" destOrd="0" presId="urn:microsoft.com/office/officeart/2005/8/layout/list1"/>
    <dgm:cxn modelId="{9C2AC932-75D0-46A3-95D5-FB977EF75622}" type="presParOf" srcId="{0ADC27AE-59F0-4089-8A2C-A2122F94C196}" destId="{07CC8A1B-3943-4DE5-82A3-7587A9E80676}" srcOrd="1" destOrd="0" presId="urn:microsoft.com/office/officeart/2005/8/layout/list1"/>
    <dgm:cxn modelId="{28F1DA38-44E7-4D53-9E86-1DC832EBD19F}" type="presParOf" srcId="{0ADC27AE-59F0-4089-8A2C-A2122F94C196}" destId="{AEDF9DC3-128D-4ADF-B07B-0DB54DF7895D}" srcOrd="2" destOrd="0" presId="urn:microsoft.com/office/officeart/2005/8/layout/list1"/>
    <dgm:cxn modelId="{D7EDADEF-22C7-4264-A230-1A8FFABA5118}" type="presParOf" srcId="{0ADC27AE-59F0-4089-8A2C-A2122F94C196}" destId="{545F9AE9-BBA4-40BB-9182-F48B55E2E510}" srcOrd="3" destOrd="0" presId="urn:microsoft.com/office/officeart/2005/8/layout/list1"/>
    <dgm:cxn modelId="{B111281F-F4E2-419F-9BB6-1107BFD03D9E}" type="presParOf" srcId="{0ADC27AE-59F0-4089-8A2C-A2122F94C196}" destId="{93826361-7725-4CD3-8A4C-CFFCB85F3FF8}" srcOrd="4" destOrd="0" presId="urn:microsoft.com/office/officeart/2005/8/layout/list1"/>
    <dgm:cxn modelId="{09F60806-0103-41AF-A608-A2BC96DB1A79}" type="presParOf" srcId="{93826361-7725-4CD3-8A4C-CFFCB85F3FF8}" destId="{1AFDAD57-A62A-496B-9FC0-C7C5EF049101}" srcOrd="0" destOrd="0" presId="urn:microsoft.com/office/officeart/2005/8/layout/list1"/>
    <dgm:cxn modelId="{7457467B-4D00-4205-A2B7-FD584AFE9075}" type="presParOf" srcId="{93826361-7725-4CD3-8A4C-CFFCB85F3FF8}" destId="{9B0491C0-DF63-4E48-BD4C-B3C505972FB8}" srcOrd="1" destOrd="0" presId="urn:microsoft.com/office/officeart/2005/8/layout/list1"/>
    <dgm:cxn modelId="{03F76BF2-A9D9-45E8-804A-5D314B0CBDED}" type="presParOf" srcId="{0ADC27AE-59F0-4089-8A2C-A2122F94C196}" destId="{EB0133A1-7D6E-40C9-8FC6-1614C7099470}" srcOrd="5" destOrd="0" presId="urn:microsoft.com/office/officeart/2005/8/layout/list1"/>
    <dgm:cxn modelId="{243D3F35-5181-47D0-82CD-0EF1667D727A}" type="presParOf" srcId="{0ADC27AE-59F0-4089-8A2C-A2122F94C196}" destId="{3CD1D844-1F0C-4023-BAF3-1F7DCA2C2A49}" srcOrd="6" destOrd="0" presId="urn:microsoft.com/office/officeart/2005/8/layout/list1"/>
    <dgm:cxn modelId="{552747F3-3A39-4584-A6AC-532CB207E611}" type="presParOf" srcId="{0ADC27AE-59F0-4089-8A2C-A2122F94C196}" destId="{163A8CC3-E43B-48EC-AA02-AB7F929F5506}" srcOrd="7" destOrd="0" presId="urn:microsoft.com/office/officeart/2005/8/layout/list1"/>
    <dgm:cxn modelId="{256430A3-AAD5-4AC6-B57B-3DAE3D3E1A15}" type="presParOf" srcId="{0ADC27AE-59F0-4089-8A2C-A2122F94C196}" destId="{45CAFBA3-12AC-4DFF-B2E8-6F20F3D02F8A}" srcOrd="8" destOrd="0" presId="urn:microsoft.com/office/officeart/2005/8/layout/list1"/>
    <dgm:cxn modelId="{FB854103-4AC4-40E8-88FD-CBDBABBE6672}" type="presParOf" srcId="{45CAFBA3-12AC-4DFF-B2E8-6F20F3D02F8A}" destId="{BADEF2B7-D528-4CAC-807E-F2C381A180FD}" srcOrd="0" destOrd="0" presId="urn:microsoft.com/office/officeart/2005/8/layout/list1"/>
    <dgm:cxn modelId="{54D14B07-70D4-483E-82E9-4414931255F8}" type="presParOf" srcId="{45CAFBA3-12AC-4DFF-B2E8-6F20F3D02F8A}" destId="{0ABD3EB3-DE24-4685-9AAB-7E32ACA5CAA2}" srcOrd="1" destOrd="0" presId="urn:microsoft.com/office/officeart/2005/8/layout/list1"/>
    <dgm:cxn modelId="{64B13F0F-ACF8-488E-8160-B80F4CBBB73C}" type="presParOf" srcId="{0ADC27AE-59F0-4089-8A2C-A2122F94C196}" destId="{FFF08030-F625-4806-8FE9-3BE1E37C01DF}" srcOrd="9" destOrd="0" presId="urn:microsoft.com/office/officeart/2005/8/layout/list1"/>
    <dgm:cxn modelId="{3CE4195F-9802-44F5-8BB7-6364C9E1D5D1}" type="presParOf" srcId="{0ADC27AE-59F0-4089-8A2C-A2122F94C196}" destId="{C021F27C-B8A4-486C-8CEF-D371E075966A}" srcOrd="10" destOrd="0" presId="urn:microsoft.com/office/officeart/2005/8/layout/list1"/>
    <dgm:cxn modelId="{C6C13F38-B896-47AF-A9DB-66432845E430}" type="presParOf" srcId="{0ADC27AE-59F0-4089-8A2C-A2122F94C196}" destId="{62C15B17-53F7-4090-967E-D370A06DE2BB}" srcOrd="11" destOrd="0" presId="urn:microsoft.com/office/officeart/2005/8/layout/list1"/>
    <dgm:cxn modelId="{6878D77E-E655-4C86-8FFF-D66874CD0976}" type="presParOf" srcId="{0ADC27AE-59F0-4089-8A2C-A2122F94C196}" destId="{C9B8AEBC-2334-433E-93A9-73502A281618}" srcOrd="12" destOrd="0" presId="urn:microsoft.com/office/officeart/2005/8/layout/list1"/>
    <dgm:cxn modelId="{010BB7BE-58F1-4F71-A5A7-D74CEEEB47C7}" type="presParOf" srcId="{C9B8AEBC-2334-433E-93A9-73502A281618}" destId="{ACD4FF54-6A5F-4814-B3F2-79BD4A4AC2B3}" srcOrd="0" destOrd="0" presId="urn:microsoft.com/office/officeart/2005/8/layout/list1"/>
    <dgm:cxn modelId="{F9E92143-AB41-427C-B6E1-A6D1350CB6AD}" type="presParOf" srcId="{C9B8AEBC-2334-433E-93A9-73502A281618}" destId="{D70F1C20-409B-4305-AAA3-9D77E5F9A855}" srcOrd="1" destOrd="0" presId="urn:microsoft.com/office/officeart/2005/8/layout/list1"/>
    <dgm:cxn modelId="{FA5DD0CC-77A3-4E1E-9E63-C1B60C271FCC}" type="presParOf" srcId="{0ADC27AE-59F0-4089-8A2C-A2122F94C196}" destId="{A390A82C-2A26-463E-8719-BCC2652E4D13}" srcOrd="13" destOrd="0" presId="urn:microsoft.com/office/officeart/2005/8/layout/list1"/>
    <dgm:cxn modelId="{1FF5B46F-40C2-4139-906D-7A6D83624BA2}" type="presParOf" srcId="{0ADC27AE-59F0-4089-8A2C-A2122F94C196}" destId="{B30AC0DD-77CD-4343-B68A-46C927F0E5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F9DC3-128D-4ADF-B07B-0DB54DF7895D}">
      <dsp:nvSpPr>
        <dsp:cNvPr id="0" name=""/>
        <dsp:cNvSpPr/>
      </dsp:nvSpPr>
      <dsp:spPr>
        <a:xfrm>
          <a:off x="0" y="438115"/>
          <a:ext cx="7488063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52F6E-826D-4259-8784-59C1CC1FADAD}">
      <dsp:nvSpPr>
        <dsp:cNvPr id="0" name=""/>
        <dsp:cNvSpPr/>
      </dsp:nvSpPr>
      <dsp:spPr>
        <a:xfrm>
          <a:off x="374403" y="83875"/>
          <a:ext cx="524164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2" tIns="0" rIns="19812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</a:t>
          </a:r>
          <a:endParaRPr lang="ru-RU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988" y="118460"/>
        <a:ext cx="5172474" cy="639310"/>
      </dsp:txXfrm>
    </dsp:sp>
    <dsp:sp modelId="{3CD1D844-1F0C-4023-BAF3-1F7DCA2C2A49}">
      <dsp:nvSpPr>
        <dsp:cNvPr id="0" name=""/>
        <dsp:cNvSpPr/>
      </dsp:nvSpPr>
      <dsp:spPr>
        <a:xfrm>
          <a:off x="0" y="1526755"/>
          <a:ext cx="7488063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491C0-DF63-4E48-BD4C-B3C505972FB8}">
      <dsp:nvSpPr>
        <dsp:cNvPr id="0" name=""/>
        <dsp:cNvSpPr/>
      </dsp:nvSpPr>
      <dsp:spPr>
        <a:xfrm>
          <a:off x="374403" y="1172515"/>
          <a:ext cx="524164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2" tIns="0" rIns="19812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</a:t>
          </a:r>
          <a:endParaRPr lang="ru-RU" sz="4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988" y="1207100"/>
        <a:ext cx="5172474" cy="639310"/>
      </dsp:txXfrm>
    </dsp:sp>
    <dsp:sp modelId="{C021F27C-B8A4-486C-8CEF-D371E075966A}">
      <dsp:nvSpPr>
        <dsp:cNvPr id="0" name=""/>
        <dsp:cNvSpPr/>
      </dsp:nvSpPr>
      <dsp:spPr>
        <a:xfrm>
          <a:off x="0" y="2615395"/>
          <a:ext cx="7488063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D3EB3-DE24-4685-9AAB-7E32ACA5CAA2}">
      <dsp:nvSpPr>
        <dsp:cNvPr id="0" name=""/>
        <dsp:cNvSpPr/>
      </dsp:nvSpPr>
      <dsp:spPr>
        <a:xfrm>
          <a:off x="374403" y="2261155"/>
          <a:ext cx="524164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2" tIns="0" rIns="19812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</a:t>
          </a:r>
          <a:endParaRPr lang="ru-RU" sz="44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988" y="2295740"/>
        <a:ext cx="5172474" cy="639310"/>
      </dsp:txXfrm>
    </dsp:sp>
    <dsp:sp modelId="{B30AC0DD-77CD-4343-B68A-46C927F0E5B0}">
      <dsp:nvSpPr>
        <dsp:cNvPr id="0" name=""/>
        <dsp:cNvSpPr/>
      </dsp:nvSpPr>
      <dsp:spPr>
        <a:xfrm>
          <a:off x="0" y="3704035"/>
          <a:ext cx="7488063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F1C20-409B-4305-AAA3-9D77E5F9A855}">
      <dsp:nvSpPr>
        <dsp:cNvPr id="0" name=""/>
        <dsp:cNvSpPr/>
      </dsp:nvSpPr>
      <dsp:spPr>
        <a:xfrm>
          <a:off x="374403" y="3349795"/>
          <a:ext cx="524164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2" tIns="0" rIns="19812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</a:t>
          </a:r>
          <a:endParaRPr lang="ru-RU" sz="4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988" y="3384380"/>
        <a:ext cx="517247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974E6-6652-4865-9715-A49EFDD2C160}" type="datetimeFigureOut">
              <a:rPr lang="ru-RU" smtClean="0"/>
              <a:t>24.12.2011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A4BFF-5D4F-4E14-9F36-DDC7FBF91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http://gruppa1.tlatovaoksana.ru/load/1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BFF-5D4F-4E14-9F36-DDC7FBF9193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9.40  </a:t>
            </a:r>
            <a:r>
              <a:rPr lang="en-US" dirty="0" smtClean="0"/>
              <a:t>http://www.youtube.com/watch?feature=player_detailpage&amp;v=_PjW26G1yL4#t=26s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BFF-5D4F-4E14-9F36-DDC7FBF9193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32147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5357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D4C5-FBDE-4C7E-81B8-14AC2A81122E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FF8E-06A4-42D2-9004-704ABDF7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F891-8A1C-44E8-80B8-C3EFD592023E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ECCA-4EA8-45DD-A15F-9E3DC3EF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2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29B3-0E51-466C-9393-A4506F863A23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CCE6-4A20-4807-B308-943CCE78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4F3B-2690-4EBB-90BA-519B70C08EAC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5060-E84E-4E88-A792-248A42E8F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5A4D-6296-4AFC-85BB-84A6A14C7880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7F2C-164E-4168-973C-0F2A5D130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E5C2-BF98-47CE-A326-371D852AF19F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1D44-E874-4782-85CC-D1B2F55F6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2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D366-CB49-4AD5-85F2-64B293C61AE1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A4C9-50A5-49BC-BC26-EE942C2D2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A7BA-113A-4B56-B754-8D53C1AA4CA0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0977-6D87-4E42-8D01-1544ECCC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BE6E-7E2D-4D7B-BD83-C9744A8C88C2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7A5D-C900-4E8C-9F9E-40FBE759B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6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084-2B23-4AEF-B8FE-AE5E0C647BB4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C278-5A6D-4CEC-B0C0-C565099DB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5791-95D1-4921-8BCA-E277AF608079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CC42-551F-4F56-8DFA-F1F162089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1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8AEE5-E655-4D67-9659-2F4005C4A04E}" type="datetimeFigureOut">
              <a:rPr lang="ru-RU"/>
              <a:pPr>
                <a:defRPr/>
              </a:pPr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639CE-503B-4F49-B82B-E35D149BF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254061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mapsite.narod.ru/kostromskaiaoblas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PjW26G1yL4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zhegov.org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yandex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1071563"/>
            <a:ext cx="6072188" cy="3214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УУД средствами ИКТ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4500563"/>
            <a:ext cx="5357813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Выступление на педагогическом совете «Формирование и развитие УУД как основа успешности обучающихся»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19.12.2011 года</a:t>
            </a:r>
            <a:endParaRPr lang="ru-RU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619128" cy="27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7"/>
            <a:ext cx="3600400" cy="26220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00687"/>
          </a:xfrm>
        </p:spPr>
        <p:txBody>
          <a:bodyPr/>
          <a:lstStyle/>
          <a:p>
            <a:r>
              <a:rPr lang="ru-RU" sz="2800" dirty="0" smtClean="0"/>
              <a:t>Применение математических знаний и представлений, а также методов информатики для решения учебных задач.</a:t>
            </a:r>
          </a:p>
          <a:p>
            <a:r>
              <a:rPr lang="ru-RU" sz="2800" dirty="0" smtClean="0"/>
              <a:t>Представление, анализ и интерпретация данных в ходе работы с текстами, таблицами, диаграммами, несложными графами:</a:t>
            </a:r>
          </a:p>
          <a:p>
            <a:r>
              <a:rPr lang="ru-RU" sz="2800" dirty="0" smtClean="0"/>
              <a:t>Работа с простыми геометрическими объектами в интерактивной среде компьютера: построение, изменение, измерение, сравнение геометрических объектов.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4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573016" cy="26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948213" cy="290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816424" cy="275545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71805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Предметы естественных наук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00687"/>
          </a:xfrm>
        </p:spPr>
        <p:txBody>
          <a:bodyPr/>
          <a:lstStyle/>
          <a:p>
            <a:r>
              <a:rPr lang="ru-RU" sz="2800" dirty="0" smtClean="0"/>
              <a:t>Фиксация информации о внешнем мире и о самом себе с использованием инструментов ИКТ. </a:t>
            </a:r>
          </a:p>
          <a:p>
            <a:r>
              <a:rPr lang="ru-RU" sz="2800" dirty="0" smtClean="0"/>
              <a:t>Планирование и осуществление несложных наблюдений, сбор числовых данных, проведение опытов с помощью инструментов ИКТ. </a:t>
            </a:r>
          </a:p>
          <a:p>
            <a:r>
              <a:rPr lang="ru-RU" sz="2800" dirty="0" smtClean="0"/>
              <a:t>Поиск дополнительной информации для решения задач.</a:t>
            </a:r>
          </a:p>
          <a:p>
            <a:r>
              <a:rPr lang="ru-RU" sz="2800" dirty="0" smtClean="0"/>
              <a:t> Создание информационных объектов в качестве отчёта о проведённых исследованиях.</a:t>
            </a:r>
          </a:p>
          <a:p>
            <a:r>
              <a:rPr lang="ru-RU" sz="2800" dirty="0" smtClean="0"/>
              <a:t>Использование компьютера при работе</a:t>
            </a:r>
          </a:p>
          <a:p>
            <a:pPr>
              <a:buNone/>
            </a:pPr>
            <a:r>
              <a:rPr lang="ru-RU" sz="2800" dirty="0" smtClean="0"/>
              <a:t> с картой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4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97710" cy="302433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5615633" cy="351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658100" cy="8572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Подпрограмма формирования ИКТ-компетентности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Основные виды УУД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26434"/>
              </p:ext>
            </p:extLst>
          </p:nvPr>
        </p:nvGraphicFramePr>
        <p:xfrm>
          <a:off x="251520" y="1484784"/>
          <a:ext cx="7488063" cy="439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При освоении личностных действий ведётся формирование:</a:t>
            </a:r>
          </a:p>
          <a:p>
            <a:pPr lvl="0"/>
            <a:r>
              <a:rPr lang="ru-RU" b="1" dirty="0"/>
              <a:t>критического отношения к информации и избирательности её восприятия;</a:t>
            </a:r>
          </a:p>
          <a:p>
            <a:pPr lvl="0"/>
            <a:r>
              <a:rPr lang="ru-RU" b="1" dirty="0"/>
              <a:t>уважения к информации о частной жизни и информационным результатам деятельности других людей;</a:t>
            </a:r>
          </a:p>
          <a:p>
            <a:pPr lvl="0"/>
            <a:r>
              <a:rPr lang="ru-RU" b="1" dirty="0"/>
              <a:t>основ правовой культуры в области использования информации.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22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63"/>
            <a:ext cx="8363272" cy="5500687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/>
              <a:t>При освоении регулятивных универсальных учебных действий обеспечивается:</a:t>
            </a:r>
          </a:p>
          <a:p>
            <a:pPr lvl="0"/>
            <a:r>
              <a:rPr lang="ru-RU" sz="2800" b="1" dirty="0"/>
              <a:t>оценка условий, алгоритмов и результатов действий, выполняемых в информационной среде;</a:t>
            </a:r>
          </a:p>
          <a:p>
            <a:pPr lvl="0"/>
            <a:r>
              <a:rPr lang="ru-RU" sz="2800" b="1" dirty="0"/>
              <a:t>использование результатов действия, размещённых в информационной среде, для оценки и коррекции выполненного действия;</a:t>
            </a:r>
          </a:p>
          <a:p>
            <a:pPr lvl="0"/>
            <a:r>
              <a:rPr lang="ru-RU" sz="2800" b="1" dirty="0"/>
              <a:t>создание цифрового портфолио учебных достижений учащегося.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9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b="1" i="1" dirty="0"/>
              <a:t>При освоении познавательных универсальных учебных действий ИКТ играют ключевую роль в таких </a:t>
            </a:r>
            <a:r>
              <a:rPr lang="ru-RU" sz="2600" b="1" i="1" dirty="0" err="1"/>
              <a:t>общеучебных</a:t>
            </a:r>
            <a:r>
              <a:rPr lang="ru-RU" sz="2600" b="1" i="1" dirty="0"/>
              <a:t> универсальных действиях, как:</a:t>
            </a:r>
          </a:p>
          <a:p>
            <a:pPr lvl="0"/>
            <a:r>
              <a:rPr lang="ru-RU" sz="2600" b="1" dirty="0">
                <a:hlinkClick r:id="rId3"/>
              </a:rPr>
              <a:t>поиск информации</a:t>
            </a:r>
            <a:r>
              <a:rPr lang="ru-RU" sz="2600" b="1" dirty="0"/>
              <a:t>;</a:t>
            </a:r>
          </a:p>
          <a:p>
            <a:pPr lvl="0"/>
            <a:r>
              <a:rPr lang="ru-RU" sz="2600" b="1" dirty="0"/>
              <a:t>фиксация (запись) информации с помощью различных технических средств;</a:t>
            </a:r>
          </a:p>
          <a:p>
            <a:pPr lvl="0"/>
            <a:r>
              <a:rPr lang="ru-RU" sz="2600" b="1" dirty="0"/>
              <a:t>структурирование информации, её организация и представление в виде диаграмм, картосхем, линий времени и пр.;</a:t>
            </a:r>
          </a:p>
          <a:p>
            <a:pPr lvl="0"/>
            <a:r>
              <a:rPr lang="ru-RU" sz="2600" b="1" dirty="0"/>
              <a:t>создание простых </a:t>
            </a:r>
            <a:r>
              <a:rPr lang="ru-RU" sz="2600" b="1" dirty="0" err="1"/>
              <a:t>гипермедиасообщений</a:t>
            </a:r>
            <a:r>
              <a:rPr lang="ru-RU" sz="2600" b="1" dirty="0"/>
              <a:t>;</a:t>
            </a:r>
          </a:p>
          <a:p>
            <a:pPr lvl="0"/>
            <a:r>
              <a:rPr lang="ru-RU" sz="2600" b="1" dirty="0"/>
              <a:t>построение простейших моделей объектов и процессов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31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500687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/>
              <a:t>ИКТ является важным инструментом для формирования коммуникативных универсальных учебных действий. Для этого используются:</a:t>
            </a:r>
          </a:p>
          <a:p>
            <a:pPr lvl="0"/>
            <a:r>
              <a:rPr lang="ru-RU" sz="2800" b="1" dirty="0"/>
              <a:t>обмен </a:t>
            </a:r>
            <a:r>
              <a:rPr lang="ru-RU" sz="2800" b="1" dirty="0" err="1"/>
              <a:t>гипермедиасообщениями</a:t>
            </a:r>
            <a:r>
              <a:rPr lang="ru-RU" sz="2800" b="1" dirty="0"/>
              <a:t>;</a:t>
            </a:r>
          </a:p>
          <a:p>
            <a:pPr lvl="0"/>
            <a:r>
              <a:rPr lang="ru-RU" sz="2800" b="1" dirty="0"/>
              <a:t>выступление с аудиовизуальной поддержкой;</a:t>
            </a:r>
          </a:p>
          <a:p>
            <a:pPr lvl="0"/>
            <a:r>
              <a:rPr lang="ru-RU" sz="2800" b="1" dirty="0"/>
              <a:t>фиксация хода коллективной/личной коммуникации;</a:t>
            </a:r>
          </a:p>
          <a:p>
            <a:pPr lvl="0"/>
            <a:r>
              <a:rPr lang="ru-RU" sz="2800" b="1" dirty="0"/>
              <a:t>общение в цифровой среде (электронная почта, чат, видеоконференция, форум, блог).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74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7"/>
            <a:ext cx="8208912" cy="5184576"/>
          </a:xfrm>
        </p:spPr>
        <p:txBody>
          <a:bodyPr/>
          <a:lstStyle/>
          <a:p>
            <a:r>
              <a:rPr lang="ru-RU" sz="2800" dirty="0" smtClean="0"/>
              <a:t>Различные способы передачи информации (буква, пиктограмма, иероглиф, рисунок).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hlinkClick r:id="" action="ppaction://noaction"/>
              </a:rPr>
              <a:t>Источники информации и способы её поиска: </a:t>
            </a:r>
            <a:r>
              <a:rPr lang="ru-RU" sz="2800" dirty="0" smtClean="0"/>
              <a:t>словари, энциклопедии, библиотеки, в том числе компьютерные. </a:t>
            </a:r>
          </a:p>
          <a:p>
            <a:r>
              <a:rPr lang="ru-RU" sz="2800" dirty="0" smtClean="0"/>
              <a:t>Знакомство с основными правилами оформления текста на компьютере, основными инструментами создания и простыми видами редактирования текста. </a:t>
            </a:r>
          </a:p>
          <a:p>
            <a:r>
              <a:rPr lang="ru-RU" sz="2800" dirty="0" smtClean="0"/>
              <a:t>Использование полуавтоматического орфографического контроля. </a:t>
            </a:r>
            <a:endParaRPr lang="ru-RU" sz="2800" b="1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596336" y="6453336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1628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Источники информации и способы её поиска: словари, энциклопедии, библиотеки, в том числе компьютерные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990332" cy="18722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909491" cy="3942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2908350" cy="251473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82953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00687"/>
          </a:xfrm>
        </p:spPr>
        <p:txBody>
          <a:bodyPr/>
          <a:lstStyle/>
          <a:p>
            <a:r>
              <a:rPr lang="ru-RU" sz="2800" dirty="0" smtClean="0"/>
              <a:t>Работа с мультимедиасообщениями (включающими текст, иллюстрации, аудио и видеофрагменты, ссылки</a:t>
            </a:r>
          </a:p>
          <a:p>
            <a:r>
              <a:rPr lang="ru-RU" sz="2800" dirty="0" smtClean="0"/>
              <a:t>Конструирование небольших сообщений, в том числе с добавлением иллюстраций, видео- и аудиофрагментов. </a:t>
            </a:r>
          </a:p>
          <a:p>
            <a:r>
              <a:rPr lang="ru-RU" sz="2800" dirty="0" smtClean="0"/>
              <a:t>Презентация (письменная и устная) с опорой на тезисы и иллюстративный ряд на компьютере. </a:t>
            </a:r>
          </a:p>
          <a:p>
            <a:r>
              <a:rPr lang="ru-RU" sz="2800" dirty="0" smtClean="0"/>
              <a:t>Поиск информации для проектной деятельности на материале художественной литературы, в том числе в контролируемом Интернете.</a:t>
            </a:r>
          </a:p>
          <a:p>
            <a:r>
              <a:rPr lang="ru-RU" sz="2800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74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theme1.xml><?xml version="1.0" encoding="utf-8"?>
<a:theme xmlns:a="http://schemas.openxmlformats.org/drawingml/2006/main" name="Презентация МАТЕМ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B5AD843A185345AC10D4839BAEA479" ma:contentTypeVersion="2" ma:contentTypeDescription="Создание документа." ma:contentTypeScope="" ma:versionID="9a9649d179ef6969745c07f399c930a2">
  <xsd:schema xmlns:xsd="http://www.w3.org/2001/XMLSchema" xmlns:xs="http://www.w3.org/2001/XMLSchema" xmlns:p="http://schemas.microsoft.com/office/2006/metadata/properties" xmlns:ns2="4c48e722-e5ee-4bb4-abb8-2d4075f5b3da" xmlns:ns3="197f1937-3740-4350-b87d-b16b0274b3d7" targetNamespace="http://schemas.microsoft.com/office/2006/metadata/properties" ma:root="true" ma:fieldsID="b719d9accce98c8dc493839ef54a3b0b" ns2:_="" ns3:_="">
    <xsd:import namespace="4c48e722-e5ee-4bb4-abb8-2d4075f5b3da"/>
    <xsd:import namespace="197f1937-3740-4350-b87d-b16b0274b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f1937-3740-4350-b87d-b16b0274b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4c48e722-e5ee-4bb4-abb8-2d4075f5b3da">6PQ52NDQUCDJ-65-3</_dlc_DocId>
    <_dlc_DocIdUrl xmlns="4c48e722-e5ee-4bb4-abb8-2d4075f5b3da">
      <Url>http://www.eduportal44.ru/Manturovo/Licei1-Manturovo/_layouts/15/DocIdRedir.aspx?ID=6PQ52NDQUCDJ-65-3</Url>
      <Description>6PQ52NDQUCDJ-65-3</Description>
    </_dlc_DocIdUrl>
  </documentManagement>
</p:properties>
</file>

<file path=customXml/itemProps1.xml><?xml version="1.0" encoding="utf-8"?>
<ds:datastoreItem xmlns:ds="http://schemas.openxmlformats.org/officeDocument/2006/customXml" ds:itemID="{167082AD-E24F-4500-BB95-69421D2B1090}"/>
</file>

<file path=customXml/itemProps2.xml><?xml version="1.0" encoding="utf-8"?>
<ds:datastoreItem xmlns:ds="http://schemas.openxmlformats.org/officeDocument/2006/customXml" ds:itemID="{AECC61A1-85D3-401C-845E-50433288A1E4}"/>
</file>

<file path=customXml/itemProps3.xml><?xml version="1.0" encoding="utf-8"?>
<ds:datastoreItem xmlns:ds="http://schemas.openxmlformats.org/officeDocument/2006/customXml" ds:itemID="{A2C0648F-87AA-4E92-B5BE-F8BA56958D33}"/>
</file>

<file path=customXml/itemProps4.xml><?xml version="1.0" encoding="utf-8"?>
<ds:datastoreItem xmlns:ds="http://schemas.openxmlformats.org/officeDocument/2006/customXml" ds:itemID="{F18E9E98-4016-401B-86A1-7A630D0600A6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 4</Template>
  <TotalTime>248</TotalTime>
  <Words>488</Words>
  <Application>Microsoft Office PowerPoint</Application>
  <PresentationFormat>Экран (4:3)</PresentationFormat>
  <Paragraphs>59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МАТЕМ 4</vt:lpstr>
      <vt:lpstr>Формирование УУД средствами ИКТ</vt:lpstr>
      <vt:lpstr>Основные виды УУД</vt:lpstr>
      <vt:lpstr>Личностные УУД</vt:lpstr>
      <vt:lpstr>Регулятивные УУД</vt:lpstr>
      <vt:lpstr>Познавательные УУД</vt:lpstr>
      <vt:lpstr>Коммуникативные УУД</vt:lpstr>
      <vt:lpstr>Русский язык</vt:lpstr>
      <vt:lpstr>Источники информации и способы её поиска: словари, энциклопедии, библиотеки, в том числе компьютерные</vt:lpstr>
      <vt:lpstr>Литература </vt:lpstr>
      <vt:lpstr>Презентация PowerPoint</vt:lpstr>
      <vt:lpstr>Математика  </vt:lpstr>
      <vt:lpstr>Презентация PowerPoint</vt:lpstr>
      <vt:lpstr>Предметы естественных наук  </vt:lpstr>
      <vt:lpstr>Презентация PowerPoint</vt:lpstr>
      <vt:lpstr>Подпрограмма формирования ИКТ-компетентности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Лицей</cp:lastModifiedBy>
  <cp:revision>27</cp:revision>
  <dcterms:created xsi:type="dcterms:W3CDTF">2011-07-28T11:01:56Z</dcterms:created>
  <dcterms:modified xsi:type="dcterms:W3CDTF">2011-12-24T06:45:19Z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0x010100EDB5AD843A185345AC10D4839BAEA479</vt:lpwstr>
  </property>
  <property fmtid="{D5CDD505-2E9C-101B-9397-08002B2CF9AE}" pid="3" name="_dlc_DocIdItemGuid">
    <vt:lpwstr>3d87802d-8175-4f5d-b261-30a508d08c8e</vt:lpwstr>
  </property>
</Properties>
</file>