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47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5C66-ADBE-4BEB-8C2C-8D8DDD5943C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788D4-4DB6-4840-A0A4-9B54CBEF25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4290"/>
            <a:ext cx="5256584" cy="429483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Лицей №1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</a:t>
            </a:r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b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знать?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229200"/>
            <a:ext cx="5976664" cy="162880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Кондратенкова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Е.Н.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4429156" cy="4786345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FFFF00"/>
                </a:solidFill>
              </a:rPr>
              <a:t> </a:t>
            </a:r>
            <a:r>
              <a:rPr lang="ru-RU" sz="4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ерегите себя </a:t>
            </a:r>
            <a:b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b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близких!</a:t>
            </a:r>
            <a:br>
              <a:rPr lang="ru-RU" sz="4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dirty="0">
                <a:solidFill>
                  <a:srgbClr val="0070C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6286544" cy="85725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3543296" cy="4697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Коронавирус – это </a:t>
            </a:r>
            <a:r>
              <a:rPr lang="ru-RU" b="1" dirty="0" smtClean="0"/>
              <a:t>целое семейство </a:t>
            </a:r>
            <a:r>
              <a:rPr lang="ru-RU" b="1" dirty="0"/>
              <a:t>вирусов, которое включает более 30 видов.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Виды </a:t>
            </a:r>
            <a:r>
              <a:rPr lang="ru-RU" b="1" dirty="0"/>
              <a:t>объединены в 2 подсемейства. Они могут заражать не только человека, но и животных – кошек, собак, птиц, свиней и крупный рогатый скот.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143800" cy="85725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распространяется вирус?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3900486" cy="54292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FF00"/>
                </a:solidFill>
              </a:rPr>
              <a:t>Коронавирус попадает в организм через слизистые — конъюнктивы глаз, носа, верхних дыхательных путей. </a:t>
            </a:r>
            <a:endParaRPr lang="ru-RU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</a:rPr>
              <a:t>Самые </a:t>
            </a:r>
            <a:r>
              <a:rPr lang="ru-RU" b="1" dirty="0">
                <a:solidFill>
                  <a:srgbClr val="FFFF00"/>
                </a:solidFill>
              </a:rPr>
              <a:t>распространенные пути передачи — бытовой (общая посуда, полотенца, предметы быта), контактный (через рукопожатия, близкий контакт), воздушно-капельный (по воздуху от зараженного к здоровому).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842847d4943645e4ce5e28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429000"/>
            <a:ext cx="2238374" cy="3138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6572296" cy="114300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Симптомы коронавируса :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840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признаками коронавируса являются:</a:t>
            </a:r>
          </a:p>
          <a:p>
            <a:pPr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слабость, усталость</a:t>
            </a:r>
          </a:p>
          <a:p>
            <a:pPr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затрудненное дыхание</a:t>
            </a:r>
          </a:p>
          <a:p>
            <a:pPr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высокая температура</a:t>
            </a:r>
          </a:p>
          <a:p>
            <a:pPr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кашель (сухой или с небольшим количеством мокроты) и/или боль в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горле</a:t>
            </a:r>
          </a:p>
          <a:p>
            <a:pPr>
              <a:buNone/>
            </a:pP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симптоматике коронавирус схож с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простудой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респираторными заболеваниями. </a:t>
            </a:r>
            <a:endParaRPr lang="ru-R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стоит обратить на одышку: при ее наличии немедленно обратитесь к врачу.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бо-ьной-ма-ьчик-в-кровати-с-симптомами-ихора-ки-и-термометра-в-его-7084338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00826" y="1000108"/>
            <a:ext cx="2434979" cy="2643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 защититься от коронавируса?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НИКАКИХ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РУКОПОЖАТИЙ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Используйте </a:t>
            </a:r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другие способы для приветствия – кивок или улыбка.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endParaRPr lang="ru-RU" dirty="0">
              <a:latin typeface="Comic Sans MS" pitchFamily="66" charset="0"/>
            </a:endParaRPr>
          </a:p>
        </p:txBody>
      </p:sp>
      <p:pic>
        <p:nvPicPr>
          <p:cNvPr id="5" name="Содержимое 4" descr="382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928802"/>
            <a:ext cx="4324352" cy="4324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428604"/>
            <a:ext cx="4038600" cy="4525963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ИЗБЕГАЙТЕ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КОНТАКТОВ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/>
              <a:t>Дотрагивайтесь до любых поверхностей только тыльной стороной руки – до выключателей света, кнопок в лифте.</a:t>
            </a:r>
          </a:p>
          <a:p>
            <a:endParaRPr lang="ru-RU" dirty="0"/>
          </a:p>
        </p:txBody>
      </p:sp>
      <p:pic>
        <p:nvPicPr>
          <p:cNvPr id="5" name="Содержимое 4" descr="ef1843-dokunmak-yasaktir-isaretilevhasietiket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357298"/>
            <a:ext cx="4395790" cy="43930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038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 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itchFamily="18" charset="0"/>
              </a:rPr>
              <a:t>ДЕЗИНФЕКЦИЯ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магазинах, транспорте и прочих общественных местах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используйте дезинфицирующие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салфетки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антисептические средства.</a:t>
            </a:r>
            <a:endParaRPr lang="ru-RU" dirty="0"/>
          </a:p>
        </p:txBody>
      </p:sp>
      <p:pic>
        <p:nvPicPr>
          <p:cNvPr id="5" name="Содержимое 4" descr="мыть-рук-ваш-22770054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428604"/>
            <a:ext cx="3802938" cy="2626226"/>
          </a:xfrm>
        </p:spPr>
      </p:pic>
      <p:pic>
        <p:nvPicPr>
          <p:cNvPr id="6" name="Рисунок 5" descr="depositphotos_103843440-stock-illustration-illustration-of-a-person-wip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500438"/>
            <a:ext cx="2928958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500042"/>
            <a:ext cx="4038600" cy="5626121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itchFamily="18" charset="0"/>
              </a:rPr>
              <a:t>МОЙТЕ РУКИ С МЫЛОМ</a:t>
            </a:r>
            <a:endParaRPr lang="ru-RU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Делайте это 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10 – 20 секунд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/ или используйте дезинфицирующее средство для рук на спиртовой основе, содержащее более 60% спирта всякий раз, когда вы возвращаетесь домой из ЛЮБОГО места, где были другие люди.</a:t>
            </a:r>
          </a:p>
          <a:p>
            <a:endParaRPr lang="ru-RU" dirty="0"/>
          </a:p>
        </p:txBody>
      </p:sp>
      <p:pic>
        <p:nvPicPr>
          <p:cNvPr id="5" name="Содержимое 4" descr="depositphotos_81174216-stock-illustration-illustration-of-a-person-wash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1285860"/>
            <a:ext cx="4429156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428604"/>
            <a:ext cx="3787080" cy="562612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первых </a:t>
            </a:r>
            <a:endParaRPr lang="ru-RU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симптомах простуды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оставайтесь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дома,</a:t>
            </a:r>
            <a:endParaRPr lang="ru-RU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заражайте других. При появлении одышки на фоне простуды —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вызывайте врача.</a:t>
            </a:r>
          </a:p>
          <a:p>
            <a:pPr algn="ctr">
              <a:buNone/>
            </a:pP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Маски есть смысл носить только заболевшим, а не 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здоровым!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маска-че-овека-ме-ицинская-850716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286124"/>
            <a:ext cx="3009904" cy="3009904"/>
          </a:xfrm>
          <a:prstGeom prst="rect">
            <a:avLst/>
          </a:prstGeom>
        </p:spPr>
      </p:pic>
      <p:pic>
        <p:nvPicPr>
          <p:cNvPr id="5" name="Содержимое 4" descr="3F2WW3nwNCY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00760" y="652426"/>
            <a:ext cx="2643206" cy="2643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6PQ52NDQUCDJ-1970824238-13</_dlc_DocId>
    <_dlc_DocIdUrl xmlns="4c48e722-e5ee-4bb4-abb8-2d4075f5b3da">
      <Url>http://www.eduportal44.ru/Manturovo/Licei1-Manturovo/_layouts/15/DocIdRedir.aspx?ID=6PQ52NDQUCDJ-1970824238-13</Url>
      <Description>6PQ52NDQUCDJ-1970824238-13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F6DB824B927A47BEBF8D850422D2A7" ma:contentTypeVersion="0" ma:contentTypeDescription="Создание документа." ma:contentTypeScope="" ma:versionID="373ff0b77c1de0c6201340e90fffef74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9ff6193db891554c8440be285a54b22a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867AF2-4731-45EF-BF29-68FF5482F2DB}"/>
</file>

<file path=customXml/itemProps2.xml><?xml version="1.0" encoding="utf-8"?>
<ds:datastoreItem xmlns:ds="http://schemas.openxmlformats.org/officeDocument/2006/customXml" ds:itemID="{8B7B9C70-6E0D-4CB2-98EA-2B7AA3D6FCC4}"/>
</file>

<file path=customXml/itemProps3.xml><?xml version="1.0" encoding="utf-8"?>
<ds:datastoreItem xmlns:ds="http://schemas.openxmlformats.org/officeDocument/2006/customXml" ds:itemID="{542F0D1A-FA1C-4909-82EE-30FF9DC2D939}"/>
</file>

<file path=customXml/itemProps4.xml><?xml version="1.0" encoding="utf-8"?>
<ds:datastoreItem xmlns:ds="http://schemas.openxmlformats.org/officeDocument/2006/customXml" ds:itemID="{964A5AC9-A51A-4127-B196-364EFF9FD153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219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МБОУ Лицей №1  Коронавирус   Что нужно знать?</vt:lpstr>
      <vt:lpstr>Что такое коронавирус ? </vt:lpstr>
      <vt:lpstr>Как распространяется вирус?</vt:lpstr>
      <vt:lpstr>Симптомы коронавируса :</vt:lpstr>
      <vt:lpstr>Как защититься от коронавируса?</vt:lpstr>
      <vt:lpstr>Слайд 6</vt:lpstr>
      <vt:lpstr>Слайд 7</vt:lpstr>
      <vt:lpstr>Слайд 8</vt:lpstr>
      <vt:lpstr>Слайд 9</vt:lpstr>
      <vt:lpstr> Берегите себя  и  своих близких!   Спасибо за внимание! 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</dc:creator>
  <cp:lastModifiedBy>Мартынова Галина Терентьевна</cp:lastModifiedBy>
  <cp:revision>12</cp:revision>
  <dcterms:created xsi:type="dcterms:W3CDTF">2020-03-17T17:44:06Z</dcterms:created>
  <dcterms:modified xsi:type="dcterms:W3CDTF">2020-04-20T07:36:59Z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260813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ContentTypeId">
    <vt:lpwstr>0x01010008F6DB824B927A47BEBF8D850422D2A7</vt:lpwstr>
  </property>
  <property fmtid="{D5CDD505-2E9C-101B-9397-08002B2CF9AE}" pid="6" name="_dlc_DocIdItemGuid">
    <vt:lpwstr>2edc23e3-a25e-4ae7-874d-c19db09e5f68</vt:lpwstr>
  </property>
</Properties>
</file>