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4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9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6B00-49D0-4F60-A033-A5CE1A19F166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4FC-B781-4575-A569-21B3D0120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6B00-49D0-4F60-A033-A5CE1A19F166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4FC-B781-4575-A569-21B3D0120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6B00-49D0-4F60-A033-A5CE1A19F166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4FC-B781-4575-A569-21B3D0120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6B00-49D0-4F60-A033-A5CE1A19F166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4FC-B781-4575-A569-21B3D0120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6B00-49D0-4F60-A033-A5CE1A19F166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4FC-B781-4575-A569-21B3D0120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6B00-49D0-4F60-A033-A5CE1A19F166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4FC-B781-4575-A569-21B3D0120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6B00-49D0-4F60-A033-A5CE1A19F166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4FC-B781-4575-A569-21B3D0120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6B00-49D0-4F60-A033-A5CE1A19F166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4FC-B781-4575-A569-21B3D0120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6B00-49D0-4F60-A033-A5CE1A19F166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4FC-B781-4575-A569-21B3D0120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6B00-49D0-4F60-A033-A5CE1A19F166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4FC-B781-4575-A569-21B3D0120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6B00-49D0-4F60-A033-A5CE1A19F166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4FC-B781-4575-A569-21B3D0120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36B00-49D0-4F60-A033-A5CE1A19F166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124FC-B781-4575-A569-21B3D0120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478" y="2420599"/>
            <a:ext cx="82868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Патриотическое воспитание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Игра «Символы РФ»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 marL="114300" indent="-514350">
              <a:buAutoNum type="arabicParenR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Назовите, какие предметы могут являться государственными символами страны? </a:t>
            </a:r>
          </a:p>
          <a:p>
            <a:pPr marL="514350" lvl="1" indent="-514350">
              <a:buAutoNum type="arabicParenR"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2)   Из предложенных вариантов выберите герб Российской Федерации. Опишите его.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42852"/>
            <a:ext cx="8229600" cy="1317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595420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2569102" cy="1928802"/>
          </a:xfrm>
        </p:spPr>
      </p:pic>
      <p:pic>
        <p:nvPicPr>
          <p:cNvPr id="6" name="Рисунок 5" descr="74536_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1571612"/>
            <a:ext cx="2357454" cy="2506870"/>
          </a:xfrm>
          <a:prstGeom prst="rect">
            <a:avLst/>
          </a:prstGeom>
        </p:spPr>
      </p:pic>
      <p:pic>
        <p:nvPicPr>
          <p:cNvPr id="7" name="Рисунок 6" descr="Kurga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142852"/>
            <a:ext cx="3357554" cy="2793306"/>
          </a:xfrm>
          <a:prstGeom prst="rect">
            <a:avLst/>
          </a:prstGeom>
        </p:spPr>
      </p:pic>
      <p:pic>
        <p:nvPicPr>
          <p:cNvPr id="8" name="Рисунок 7" descr="340_image_very_lar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3286124"/>
            <a:ext cx="2559862" cy="3071834"/>
          </a:xfrm>
          <a:prstGeom prst="rect">
            <a:avLst/>
          </a:prstGeom>
        </p:spPr>
      </p:pic>
      <p:pic>
        <p:nvPicPr>
          <p:cNvPr id="9" name="Рисунок 8" descr="gosudarstvennye_simvol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2357430"/>
            <a:ext cx="3582316" cy="3186115"/>
          </a:xfrm>
          <a:prstGeom prst="rect">
            <a:avLst/>
          </a:prstGeom>
        </p:spPr>
      </p:pic>
      <p:pic>
        <p:nvPicPr>
          <p:cNvPr id="10" name="Рисунок 9" descr="rusy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57422" y="4500570"/>
            <a:ext cx="1857388" cy="2008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929718" cy="12747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 предложенных вариантов выберите флаг РФ?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714356"/>
            <a:ext cx="3005825" cy="2002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714620"/>
            <a:ext cx="3190874" cy="239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642918"/>
            <a:ext cx="332394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1142984"/>
            <a:ext cx="2238373" cy="1486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2786058"/>
            <a:ext cx="3000396" cy="19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3357562"/>
            <a:ext cx="2190744" cy="109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4876804"/>
            <a:ext cx="1663318" cy="198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 descr="gosudarstvennye_simvoly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2844" y="3357562"/>
            <a:ext cx="2538138" cy="2257422"/>
          </a:xfrm>
          <a:prstGeom prst="rect">
            <a:avLst/>
          </a:prstGeom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72330" y="5072074"/>
            <a:ext cx="1905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57686" y="5000636"/>
            <a:ext cx="2405058" cy="160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14546" y="4572000"/>
            <a:ext cx="19335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428604"/>
            <a:ext cx="8543956" cy="6286544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ru-RU" sz="3300" b="1" dirty="0" smtClean="0"/>
              <a:t>“ Я на всё решусь, чтобы только ещё иметь счастье видеть славу России, и последнюю каплю крови пожертвую её благосостоянию”. </a:t>
            </a:r>
          </a:p>
          <a:p>
            <a:pPr lvl="0" algn="just">
              <a:buNone/>
            </a:pPr>
            <a:r>
              <a:rPr lang="ru-RU" sz="3300" b="1" dirty="0" smtClean="0"/>
              <a:t>Пётр Багратион</a:t>
            </a:r>
          </a:p>
          <a:p>
            <a:pPr lvl="0" algn="just"/>
            <a:r>
              <a:rPr lang="ru-RU" sz="3300" b="1" dirty="0" smtClean="0"/>
              <a:t>“Патриотизм: убеждение, что твоя страна лучше других потому, что именно ты в ней родился”.</a:t>
            </a:r>
          </a:p>
          <a:p>
            <a:pPr lvl="0" algn="just">
              <a:buNone/>
            </a:pPr>
            <a:r>
              <a:rPr lang="ru-RU" sz="3300" b="1" dirty="0" smtClean="0"/>
              <a:t>Бернард Шоу</a:t>
            </a:r>
          </a:p>
          <a:p>
            <a:pPr lvl="0" algn="just"/>
            <a:r>
              <a:rPr lang="ru-RU" sz="3300" b="1" dirty="0" smtClean="0"/>
              <a:t>“Не спрашивая, что твоя Родина может сделать для тебя, - спроси, что ты можешь сделать для своей Родины”</a:t>
            </a:r>
          </a:p>
          <a:p>
            <a:pPr lvl="0" algn="just">
              <a:buNone/>
            </a:pPr>
            <a:r>
              <a:rPr lang="ru-RU" sz="3300" b="1" dirty="0" smtClean="0"/>
              <a:t>Джон Кеннеди</a:t>
            </a:r>
          </a:p>
          <a:p>
            <a:pPr lvl="0" algn="just"/>
            <a:r>
              <a:rPr lang="ru-RU" sz="3300" b="1" dirty="0" smtClean="0"/>
              <a:t>“Для граждан России особенно важны моральные устои. Именно они составляют стержень патриотизма, без этого России пришлось бы забыть и о национальном суверенитете”. </a:t>
            </a:r>
          </a:p>
          <a:p>
            <a:pPr lvl="0" algn="just">
              <a:buNone/>
            </a:pPr>
            <a:r>
              <a:rPr lang="ru-RU" sz="3300" b="1" dirty="0" smtClean="0"/>
              <a:t>Владимир Путин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643998" cy="6286544"/>
          </a:xfrm>
        </p:spPr>
        <p:txBody>
          <a:bodyPr/>
          <a:lstStyle/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b="1" i="1" dirty="0" smtClean="0"/>
          </a:p>
          <a:p>
            <a:pPr>
              <a:lnSpc>
                <a:spcPct val="150000"/>
              </a:lnSpc>
              <a:buNone/>
            </a:pPr>
            <a:r>
              <a:rPr lang="ru-RU" sz="4400" b="1" i="1" dirty="0" smtClean="0"/>
              <a:t>“Патриотизм – любовь, преданность и привязанность к Отечеству, своему народу”. Д.Н. Ушаков.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8229600" cy="6500858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lnSpc>
                <a:spcPct val="150000"/>
              </a:lnSpc>
              <a:buNone/>
            </a:pPr>
            <a:r>
              <a:rPr lang="ru-RU" sz="4000" b="1" i="1" dirty="0" smtClean="0"/>
              <a:t>«Гражданин - это человек, мысли и поступки которого направлены на благо Отечества, на благо своего народа»</a:t>
            </a:r>
            <a:endParaRPr lang="ru-RU" sz="4000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42852"/>
            <a:ext cx="8229600" cy="1317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929354"/>
          </a:xfrm>
        </p:spPr>
        <p:txBody>
          <a:bodyPr/>
          <a:lstStyle/>
          <a:p>
            <a:pPr lvl="0"/>
            <a:endParaRPr lang="ru-RU" dirty="0" smtClean="0"/>
          </a:p>
          <a:p>
            <a:pPr lvl="0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Патриотизм </a:t>
            </a:r>
          </a:p>
          <a:p>
            <a:pPr lvl="0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Боль за родную природу </a:t>
            </a:r>
          </a:p>
          <a:p>
            <a:pPr lvl="0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Высокая нравственность </a:t>
            </a:r>
          </a:p>
          <a:p>
            <a:pPr lvl="0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Любовь к родной природе, земле, близким, к своей Родине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x-none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Опрос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учащихся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Считаете ли вы себя патриотом?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Готовы ли вы посвятить свою жизнь процветанию Родины?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Хотели ли вы уехать из России?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Гордитесь ли тем, что вы – русский, а не другой национальности?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 за или против службы в армии? Нужно ли патриотическое воспитание в школе?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Помогают ли вам книги в разрешении трудных ситуаций?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Есть ли пример для подражания? Кто?  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ru-RU" dirty="0" smtClean="0"/>
          </a:p>
          <a:p>
            <a:pPr algn="just">
              <a:lnSpc>
                <a:spcPct val="200000"/>
              </a:lnSpc>
              <a:buNone/>
            </a:pPr>
            <a:r>
              <a:rPr lang="ru-RU" dirty="0" smtClean="0"/>
              <a:t>   </a:t>
            </a:r>
            <a:r>
              <a:rPr lang="ru-RU" sz="4000" b="1" u="sng" dirty="0" smtClean="0"/>
              <a:t>“Быть гражданином” - это  не просто запись в паспорте,  это состояние души и потребность в реализации своих возможностей и способностей на благо любимой Родины и на ее процветание!</a:t>
            </a:r>
            <a:endParaRPr lang="ru-RU" sz="4000" b="1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57166"/>
            <a:ext cx="8715436" cy="6357982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одном из рассказов писателя Василия Шукшина выведен образ деревенского парня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Пашки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Все знали о его несерьезном характере. Иначе как “балаболкой” и не называли. Но вот на автостоянке загорелся бензовоз. Минута - и рванет. Все кинулись врассыпную.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Пашка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за руль полыхающего чудовища и к реке. Едва успел прыгнуть с подножки. А бензовоз прямо с обрыва. В больнице, с головы до ног закованный в гипс, Павел опять балагурит: мол, в космос запускали, пришлось прыгать, а парашют не раскрылся… Незатейливая история, рассказанная писателем  о выдающемся Гражданине. Она повествует о людях, в чьих сердцах живет любовь к человеку, к своему дому, краю, Родине.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“Родина – Отечество, страна, в которой человек родился и гражданином которой он состоит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”.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6PQ52NDQUCDJ-1970824238-14</_dlc_DocId>
    <_dlc_DocIdUrl xmlns="4c48e722-e5ee-4bb4-abb8-2d4075f5b3da">
      <Url>http://www.eduportal44.ru/Manturovo/Licei1-Manturovo/_layouts/15/DocIdRedir.aspx?ID=6PQ52NDQUCDJ-1970824238-14</Url>
      <Description>6PQ52NDQUCDJ-1970824238-14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8F6DB824B927A47BEBF8D850422D2A7" ma:contentTypeVersion="0" ma:contentTypeDescription="Создание документа." ma:contentTypeScope="" ma:versionID="373ff0b77c1de0c6201340e90fffef74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9ff6193db891554c8440be285a54b22a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914BD43-F1B6-4E08-B911-E8316FB04EFB}"/>
</file>

<file path=customXml/itemProps2.xml><?xml version="1.0" encoding="utf-8"?>
<ds:datastoreItem xmlns:ds="http://schemas.openxmlformats.org/officeDocument/2006/customXml" ds:itemID="{6D20D5B6-79DA-497A-99C3-6116110226FB}"/>
</file>

<file path=customXml/itemProps3.xml><?xml version="1.0" encoding="utf-8"?>
<ds:datastoreItem xmlns:ds="http://schemas.openxmlformats.org/officeDocument/2006/customXml" ds:itemID="{BADD51A8-CB3E-45F1-B921-F343B63FBBEA}"/>
</file>

<file path=customXml/itemProps4.xml><?xml version="1.0" encoding="utf-8"?>
<ds:datastoreItem xmlns:ds="http://schemas.openxmlformats.org/officeDocument/2006/customXml" ds:itemID="{383F9392-F21D-4D33-A080-27996BFA769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444</Words>
  <Application>Kingsoft Office WPP</Application>
  <PresentationFormat>Экран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Опрос для учащихся</vt:lpstr>
      <vt:lpstr>Слайд 7</vt:lpstr>
      <vt:lpstr>Слайд 8</vt:lpstr>
      <vt:lpstr>Слайд 9</vt:lpstr>
      <vt:lpstr>Игра «Символы РФ» </vt:lpstr>
      <vt:lpstr>Слайд 11</vt:lpstr>
      <vt:lpstr>Из предложенных вариантов выберите флаг РФ?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Патриотическое воспитание</dc:title>
  <dc:creator>Пользователь</dc:creator>
  <cp:lastModifiedBy>Мартынова Галина Терентьевна</cp:lastModifiedBy>
  <cp:revision>19</cp:revision>
  <dcterms:created xsi:type="dcterms:W3CDTF">2016-03-24T06:37:39Z</dcterms:created>
  <dcterms:modified xsi:type="dcterms:W3CDTF">2020-04-20T07:39:27Z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1049-10.1.0.5460</vt:lpwstr>
  </property>
  <property fmtid="{D5CDD505-2E9C-101B-9397-08002B2CF9AE}" pid="3" name="ContentTypeId">
    <vt:lpwstr>0x01010008F6DB824B927A47BEBF8D850422D2A7</vt:lpwstr>
  </property>
  <property fmtid="{D5CDD505-2E9C-101B-9397-08002B2CF9AE}" pid="4" name="_dlc_DocIdItemGuid">
    <vt:lpwstr>a72f1a28-c0eb-44ef-99d2-156a7bc2de63</vt:lpwstr>
  </property>
</Properties>
</file>