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11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160239"/>
          </a:xfrm>
        </p:spPr>
        <p:txBody>
          <a:bodyPr>
            <a:noAutofit/>
          </a:bodyPr>
          <a:lstStyle/>
          <a:p>
            <a:r>
              <a:rPr lang="ru-RU" sz="4800" dirty="0" smtClean="0"/>
              <a:t>Безопасность в сети Интернет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2819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84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 первое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dirty="0"/>
              <a:t>Ни за что не раскрывай свои личные данные. Бывает так, что сайт требует ввода твоего имени. В этом случае просто </a:t>
            </a:r>
            <a:r>
              <a:rPr lang="ru-RU" dirty="0" smtClean="0"/>
              <a:t>необходимо придумать </a:t>
            </a:r>
            <a:r>
              <a:rPr lang="ru-RU" dirty="0"/>
              <a:t>себе псевдоним (другое имя). Никогда не заполняй строчки, где требуется ввести свою личную информацию: адрес, фамилию, дату рождения, телефон, фамилии и имена друзей, их координаты ведь просмотреть их может каждый. А этого вполне достаточно для того, чтобы узнать о твоей семье и уровне вашего благосостояния. Этим могут воспользоваться воры и мошенники не только в </a:t>
            </a:r>
            <a:r>
              <a:rPr lang="ru-RU" dirty="0" smtClean="0"/>
              <a:t>виртуальной</a:t>
            </a:r>
            <a:r>
              <a:rPr lang="ru-RU" dirty="0"/>
              <a:t>, но и реальной жизни.</a:t>
            </a:r>
          </a:p>
        </p:txBody>
      </p:sp>
    </p:spTree>
    <p:extLst>
      <p:ext uri="{BB962C8B-B14F-4D97-AF65-F5344CB8AC3E}">
        <p14:creationId xmlns:p14="http://schemas.microsoft.com/office/powerpoint/2010/main" xmlns="" val="199309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 второе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Если ты вдруг хочешь встретиться с «интернет-другом» в реальной жизни – обязательно сообщи об этом родителям. Не всегда </a:t>
            </a:r>
            <a:r>
              <a:rPr lang="ru-RU" dirty="0" smtClean="0"/>
              <a:t>бывает так</a:t>
            </a:r>
            <a:r>
              <a:rPr lang="ru-RU" dirty="0"/>
              <a:t>, что «друзья» в </a:t>
            </a:r>
            <a:r>
              <a:rPr lang="ru-RU" dirty="0" smtClean="0"/>
              <a:t>Интернете</a:t>
            </a:r>
            <a:r>
              <a:rPr lang="ru-RU" dirty="0"/>
              <a:t>, нам знакомы в реальной жизни. И если вдруг твой новый знакомый предлагает тебе встретиться, посоветуйся с родителями. В </a:t>
            </a:r>
            <a:r>
              <a:rPr lang="ru-RU" dirty="0" smtClean="0"/>
              <a:t>Интернете </a:t>
            </a:r>
            <a:r>
              <a:rPr lang="ru-RU" dirty="0"/>
              <a:t>человек может быть совсем не тем, за кого себя </a:t>
            </a:r>
            <a:r>
              <a:rPr lang="ru-RU" dirty="0" smtClean="0"/>
              <a:t>выдаёт.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79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 третье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Старайся </a:t>
            </a:r>
            <a:r>
              <a:rPr lang="ru-RU" dirty="0"/>
              <a:t>посещать только те страницы интернета, которые тебе советуют родители. Они – люди взрослые и лучше знают, что такое хорошо и что такое плохо. А, кроме того, они нас очень любят и никогда плохого не посоветуют. Нам часто хочется взрослости и самостоятельности. Не упрямься!</a:t>
            </a:r>
          </a:p>
        </p:txBody>
      </p:sp>
    </p:spTree>
    <p:extLst>
      <p:ext uri="{BB962C8B-B14F-4D97-AF65-F5344CB8AC3E}">
        <p14:creationId xmlns:p14="http://schemas.microsoft.com/office/powerpoint/2010/main" xmlns="" val="39825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 четвертое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сети ты можешь оказаться на вредных страницах с совсем не детским содержанием. Расскажи об этом родителям, если тебя что-то встревожило или смутило. Практически любой «клик» по интересной, нужной или полезной ссылке может привести к переходу на сайт, предлагающий бесплатно скачивать и просматривать «взрослые страницы».</a:t>
            </a:r>
          </a:p>
        </p:txBody>
      </p:sp>
    </p:spTree>
    <p:extLst>
      <p:ext uri="{BB962C8B-B14F-4D97-AF65-F5344CB8AC3E}">
        <p14:creationId xmlns:p14="http://schemas.microsoft.com/office/powerpoint/2010/main" xmlns="" val="274807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СМС не отправляй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Никогда без ведома взрослых не отправляй СМС, чтобы получить информацию из интернета. Иногда всплывает окошко – очень яркое, даже мигающее, примерно с такими словами: «Только сегодня – уникальный шанс – участвуй и выигрывай!» Заманчиво, правда? Ты щёлкаешь на него и тут сообщение: «Для того, чтобы принять участие в розыгрыше тебе необходимо прислать СМС!» Остановись! Ни в коем случае не делай этого без ведома взрослых, ведь это могут быть мошенники. И одна, казалось бы, безобидная СМС-ка может стоить тебе больших денег.</a:t>
            </a:r>
          </a:p>
        </p:txBody>
      </p:sp>
    </p:spTree>
    <p:extLst>
      <p:ext uri="{BB962C8B-B14F-4D97-AF65-F5344CB8AC3E}">
        <p14:creationId xmlns:p14="http://schemas.microsoft.com/office/powerpoint/2010/main" xmlns="" val="141812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 dirty="0"/>
              <a:t>Не забывай, что </a:t>
            </a:r>
            <a:r>
              <a:rPr lang="ru-RU" i="1" dirty="0" smtClean="0"/>
              <a:t>Интернет </a:t>
            </a:r>
            <a:r>
              <a:rPr lang="ru-RU" i="1" dirty="0"/>
              <a:t>– это не главное увлечение в жизни. Кроме него у тебя должны быть любимые книги, занятия спортом и прогулки с друзьями на свежем воздухе!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7503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6PQ52NDQUCDJ-1970824238-5</_dlc_DocId>
    <_dlc_DocIdUrl xmlns="4c48e722-e5ee-4bb4-abb8-2d4075f5b3da">
      <Url>http://www.eduportal44.ru/Manturovo/Licei1-Manturovo/_layouts/15/DocIdRedir.aspx?ID=6PQ52NDQUCDJ-1970824238-5</Url>
      <Description>6PQ52NDQUCDJ-1970824238-5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8F6DB824B927A47BEBF8D850422D2A7" ma:contentTypeVersion="0" ma:contentTypeDescription="Создание документа." ma:contentTypeScope="" ma:versionID="373ff0b77c1de0c6201340e90fffef74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9ff6193db891554c8440be285a54b22a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D9A8BEF-6276-4CA9-8AEB-3BD7A1EBE6A8}"/>
</file>

<file path=customXml/itemProps2.xml><?xml version="1.0" encoding="utf-8"?>
<ds:datastoreItem xmlns:ds="http://schemas.openxmlformats.org/officeDocument/2006/customXml" ds:itemID="{EE5A1FF8-5B03-416B-973D-36FF5CB79224}"/>
</file>

<file path=customXml/itemProps3.xml><?xml version="1.0" encoding="utf-8"?>
<ds:datastoreItem xmlns:ds="http://schemas.openxmlformats.org/officeDocument/2006/customXml" ds:itemID="{231FABB3-6E80-4290-ABA3-3E97FC214B00}"/>
</file>

<file path=customXml/itemProps4.xml><?xml version="1.0" encoding="utf-8"?>
<ds:datastoreItem xmlns:ds="http://schemas.openxmlformats.org/officeDocument/2006/customXml" ds:itemID="{1AD80743-4DE2-4549-A518-22CF258ECD49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159</TotalTime>
  <Words>416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Безопасность в сети Интернет</vt:lpstr>
      <vt:lpstr>Правило первое</vt:lpstr>
      <vt:lpstr>Правило второе</vt:lpstr>
      <vt:lpstr>Правило третье</vt:lpstr>
      <vt:lpstr>Правило четвертое</vt:lpstr>
      <vt:lpstr>СМС не отправляй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в сети Интернет</dc:title>
  <dc:creator>user</dc:creator>
  <cp:lastModifiedBy>Жолобова Людмила</cp:lastModifiedBy>
  <cp:revision>9</cp:revision>
  <dcterms:created xsi:type="dcterms:W3CDTF">2015-10-01T10:00:04Z</dcterms:created>
  <dcterms:modified xsi:type="dcterms:W3CDTF">2020-04-13T15:05:00Z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0x01010008F6DB824B927A47BEBF8D850422D2A7</vt:lpwstr>
  </property>
  <property fmtid="{D5CDD505-2E9C-101B-9397-08002B2CF9AE}" pid="3" name="_dlc_DocIdItemGuid">
    <vt:lpwstr>bc9084aa-e5e4-466a-bad5-109a0d5edf00</vt:lpwstr>
  </property>
</Properties>
</file>