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897" autoAdjust="0"/>
  </p:normalViewPr>
  <p:slideViewPr>
    <p:cSldViewPr>
      <p:cViewPr>
        <p:scale>
          <a:sx n="78" d="100"/>
          <a:sy n="78" d="100"/>
        </p:scale>
        <p:origin x="-2538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73A9D-BD4E-49E3-9D96-355E983B15F3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FF033-EAB0-4CE5-9FAE-09C7D7DEA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FF033-EAB0-4CE5-9FAE-09C7D7DEA1A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C5F1-CAC0-4387-BE54-D1806534068C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F0AE-2198-4F0B-8DE8-9D30E73B1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C5F1-CAC0-4387-BE54-D1806534068C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F0AE-2198-4F0B-8DE8-9D30E73B1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C5F1-CAC0-4387-BE54-D1806534068C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F0AE-2198-4F0B-8DE8-9D30E73B1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C5F1-CAC0-4387-BE54-D1806534068C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F0AE-2198-4F0B-8DE8-9D30E73B1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C5F1-CAC0-4387-BE54-D1806534068C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F0AE-2198-4F0B-8DE8-9D30E73B1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C5F1-CAC0-4387-BE54-D1806534068C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F0AE-2198-4F0B-8DE8-9D30E73B1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C5F1-CAC0-4387-BE54-D1806534068C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F0AE-2198-4F0B-8DE8-9D30E73B1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C5F1-CAC0-4387-BE54-D1806534068C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F0AE-2198-4F0B-8DE8-9D30E73B1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C5F1-CAC0-4387-BE54-D1806534068C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F0AE-2198-4F0B-8DE8-9D30E73B1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C5F1-CAC0-4387-BE54-D1806534068C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F0AE-2198-4F0B-8DE8-9D30E73B1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C5F1-CAC0-4387-BE54-D1806534068C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F0AE-2198-4F0B-8DE8-9D30E73B1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4C5F1-CAC0-4387-BE54-D1806534068C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DF0AE-2198-4F0B-8DE8-9D30E73B1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47106" y="-142900"/>
            <a:ext cx="10091106" cy="70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bg1"/>
                </a:solidFill>
                <a:cs typeface="Aharoni" pitchFamily="2" charset="-79"/>
              </a:rPr>
              <a:t>Русская берёзка</a:t>
            </a:r>
            <a:endParaRPr lang="ru-RU" sz="8000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16" y="5429264"/>
            <a:ext cx="2700334" cy="175737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Воспитатель: Соколова О.В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2" name="AutoShape 4" descr="ÐÐ°ÑÑÐ¸Ð½ÐºÐ¸ Ð¿Ð¾ Ð·Ð°Ð¿ÑÐ¾ÑÑ Ð¿ÑÐµÐ·ÐµÐ½ÑÐ°ÑÐ¸Ñ Ð¾ Ð±ÐµÑÑÐ·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17_3berez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slide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1776" y="-39688"/>
            <a:ext cx="9590121" cy="6897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99650" cy="747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Пользователь\Desktop\img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Пользователь\Desktop\img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Пользователь\Desktop\1806506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Пользователь\Desktop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71536" y="0"/>
            <a:ext cx="10305739" cy="6858000"/>
          </a:xfrm>
          <a:prstGeom prst="rect">
            <a:avLst/>
          </a:prstGeom>
          <a:noFill/>
        </p:spPr>
      </p:pic>
      <p:pic>
        <p:nvPicPr>
          <p:cNvPr id="19460" name="Picture 4" descr="C:\Users\Пользователь\Desktop\korzina_iz_beres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428604"/>
            <a:ext cx="4762533" cy="6072230"/>
          </a:xfrm>
          <a:prstGeom prst="rect">
            <a:avLst/>
          </a:prstGeom>
          <a:noFill/>
        </p:spPr>
      </p:pic>
      <p:pic>
        <p:nvPicPr>
          <p:cNvPr id="19461" name="Picture 5" descr="C:\Users\Пользователь\Desktop\73953_21000_лаптежни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571480"/>
            <a:ext cx="4762507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Пользователь\Desktop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00098" y="0"/>
            <a:ext cx="10125996" cy="6858000"/>
          </a:xfrm>
          <a:prstGeom prst="rect">
            <a:avLst/>
          </a:prstGeom>
          <a:noFill/>
        </p:spPr>
      </p:pic>
      <p:pic>
        <p:nvPicPr>
          <p:cNvPr id="20483" name="Picture 3" descr="C:\Users\Пользователь\Desktop\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285728"/>
            <a:ext cx="4929264" cy="6072230"/>
          </a:xfrm>
          <a:prstGeom prst="rect">
            <a:avLst/>
          </a:prstGeom>
          <a:noFill/>
        </p:spPr>
      </p:pic>
      <p:pic>
        <p:nvPicPr>
          <p:cNvPr id="20484" name="Picture 4" descr="C:\Users\Пользователь\Desktop\Без названия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42852"/>
            <a:ext cx="4448197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6PQ52NDQUCDJ-542-4181</_dlc_DocId>
    <_dlc_DocIdUrl xmlns="4c48e722-e5ee-4bb4-abb8-2d4075f5b3da">
      <Url>https://eduportal44.ru/Manturovo/Dou-5/_layouts/15/DocIdRedir.aspx?ID=6PQ52NDQUCDJ-542-4181</Url>
      <Description>6PQ52NDQUCDJ-542-4181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6DCC3E4535E284F80C3E5A75951E359" ma:contentTypeVersion="1" ma:contentTypeDescription="Создание документа." ma:contentTypeScope="" ma:versionID="ea4a801b796d4bb53dea99448960ac86">
  <xsd:schema xmlns:xsd="http://www.w3.org/2001/XMLSchema" xmlns:xs="http://www.w3.org/2001/XMLSchema" xmlns:p="http://schemas.microsoft.com/office/2006/metadata/properties" xmlns:ns2="4c48e722-e5ee-4bb4-abb8-2d4075f5b3da" xmlns:ns3="38900c50-8ffc-43bb-9f36-0d9369acf128" targetNamespace="http://schemas.microsoft.com/office/2006/metadata/properties" ma:root="true" ma:fieldsID="42382da3bb5a31f1c30ba27f30cc3217" ns2:_="" ns3:_="">
    <xsd:import namespace="4c48e722-e5ee-4bb4-abb8-2d4075f5b3da"/>
    <xsd:import namespace="38900c50-8ffc-43bb-9f36-0d9369acf12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00c50-8ffc-43bb-9f36-0d9369acf12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6FC5FE-FFC9-4BC2-9870-ADB301298CBA}"/>
</file>

<file path=customXml/itemProps2.xml><?xml version="1.0" encoding="utf-8"?>
<ds:datastoreItem xmlns:ds="http://schemas.openxmlformats.org/officeDocument/2006/customXml" ds:itemID="{B65948AB-C5E3-4F85-B437-16E44E3E97C0}"/>
</file>

<file path=customXml/itemProps3.xml><?xml version="1.0" encoding="utf-8"?>
<ds:datastoreItem xmlns:ds="http://schemas.openxmlformats.org/officeDocument/2006/customXml" ds:itemID="{9F6E3775-A5EC-4834-9ACA-72B0B314847E}"/>
</file>

<file path=customXml/itemProps4.xml><?xml version="1.0" encoding="utf-8"?>
<ds:datastoreItem xmlns:ds="http://schemas.openxmlformats.org/officeDocument/2006/customXml" ds:itemID="{8A1E3222-0FB2-44A8-992A-6EB681DB6E85}"/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7</Words>
  <Application>Microsoft Office PowerPoint</Application>
  <PresentationFormat>Экран (4:3)</PresentationFormat>
  <Paragraphs>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Русская берёзка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берёзка</dc:title>
  <dc:creator>Пользователь</dc:creator>
  <cp:lastModifiedBy>Пользователь</cp:lastModifiedBy>
  <cp:revision>9</cp:revision>
  <dcterms:created xsi:type="dcterms:W3CDTF">2018-04-16T15:05:32Z</dcterms:created>
  <dcterms:modified xsi:type="dcterms:W3CDTF">2018-04-17T15:11:29Z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0x01010016DCC3E4535E284F80C3E5A75951E359</vt:lpwstr>
  </property>
  <property fmtid="{D5CDD505-2E9C-101B-9397-08002B2CF9AE}" pid="3" name="_dlc_DocIdItemGuid">
    <vt:lpwstr>16f70b30-6e5d-4231-a467-f634da883a50</vt:lpwstr>
  </property>
</Properties>
</file>