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83" r:id="rId6"/>
    <p:sldId id="269" r:id="rId7"/>
    <p:sldId id="270" r:id="rId8"/>
    <p:sldId id="272" r:id="rId9"/>
    <p:sldId id="274" r:id="rId10"/>
    <p:sldId id="285" r:id="rId11"/>
    <p:sldId id="275" r:id="rId12"/>
    <p:sldId id="282" r:id="rId13"/>
    <p:sldId id="276" r:id="rId14"/>
    <p:sldId id="277" r:id="rId15"/>
    <p:sldId id="279" r:id="rId16"/>
    <p:sldId id="284" r:id="rId17"/>
    <p:sldId id="280" r:id="rId18"/>
    <p:sldId id="271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6572" autoAdjust="0"/>
    <p:restoredTop sz="90460" autoAdjust="0"/>
  </p:normalViewPr>
  <p:slideViewPr>
    <p:cSldViewPr>
      <p:cViewPr varScale="1">
        <p:scale>
          <a:sx n="105" d="100"/>
          <a:sy n="105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BBB-FAAB-4FD5-80E6-F18E70A3086E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A36B-FB16-4D6E-9631-0E8D250B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A36B-FB16-4D6E-9631-0E8D250B9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1434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«Организация деятельности воспитателя с детьми с ТНР в подготовительной группе комбинированной направленности.»</a:t>
            </a:r>
            <a:endParaRPr lang="ru-RU" sz="2000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8858280" cy="142873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Воспитатель: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Соколова Ольга 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Васильевна  </a:t>
            </a: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85728"/>
            <a:ext cx="885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10 «Солнышко»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вида   городского округа город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Мантурово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Костромской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P111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143272" cy="3643338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P1110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838572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42853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Групповые занятия с детьми с ТНР по развитию связной речи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0006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«Перескажи сказку!»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50006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«Составь рассказ по картине.»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Речевые игры с детьми с ТНР</a:t>
            </a:r>
            <a:r>
              <a:rPr lang="ru-RU" sz="2000" b="1" dirty="0" smtClean="0">
                <a:solidFill>
                  <a:srgbClr val="00B050"/>
                </a:solidFill>
              </a:rPr>
              <a:t> (подгрупповое занятие)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3074" name="Picture 2" descr="C:\Users\Пользователь\Desktop\P111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571900" cy="335758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P1110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767134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478632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Р/и» «Составь предложение.»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7" y="51435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Р/и: «Раздели слово на части.»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P1110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14776" cy="3357586"/>
          </a:xfrm>
          <a:prstGeom prst="rect">
            <a:avLst/>
          </a:prstGeom>
          <a:noFill/>
        </p:spPr>
      </p:pic>
      <p:pic>
        <p:nvPicPr>
          <p:cNvPr id="4" name="Picture 5" descr="C:\Users\Пользователь\Desktop\P1110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571900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Настольно-печатные игры по речевому развитию с детьми с ТНР.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1435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«Кто больше назовёт.»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521495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«Подбери правильно»!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Игровые упражнения на развитие дыхательной системы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101" name="Picture 5" descr="C:\Users\Пользователь\Desktop\P1110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3338538" cy="2628920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P111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000108"/>
            <a:ext cx="3409949" cy="2643206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esktop\P111021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2828920" cy="29146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1643050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«Летят снежинки.»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6429396"/>
            <a:ext cx="251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«Попади в ворота!»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572396" y="5536421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«Весёлый ветерок.»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-214338"/>
            <a:ext cx="3214710" cy="214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«Прилетели бабочки»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P1110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3643338" cy="2700334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P1110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857652" cy="2714644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P1110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3695696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628652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 Кто первый!»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072198" y="626582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«Водоворот»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Пальчиковая гимнастика: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«Пальчики –друзья.»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Пользователь\Desktop\P1110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14842" cy="3857652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P1110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3695696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7" y="150017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Хороводная игра: «Как у наших у ворот!»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P1110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P1110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571900" cy="2905125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P1110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480"/>
            <a:ext cx="4267200" cy="2800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5429256" y="931353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Упражнения на развитие артикуляционной моторики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50"/>
                </a:solidFill>
              </a:rPr>
              <a:t>Самостоятельная игровая деятель</a:t>
            </a:r>
            <a:r>
              <a:rPr lang="ru-RU" sz="2800" b="1" dirty="0" smtClean="0">
                <a:solidFill>
                  <a:srgbClr val="00B050"/>
                </a:solidFill>
              </a:rPr>
              <a:t>ность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572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P111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428892" cy="2214578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P1110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00174"/>
            <a:ext cx="2214578" cy="2057392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P1110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000396" cy="257176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P11102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857628"/>
            <a:ext cx="2692427" cy="2552719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P11102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071546"/>
            <a:ext cx="2909878" cy="2343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357290" y="5000636"/>
            <a:ext cx="6572296" cy="1714512"/>
          </a:xfrm>
          <a:prstGeom prst="triangle">
            <a:avLst>
              <a:gd name="adj" fmla="val 5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Логопед формирует первичные речевые навыки у детей логопатов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429000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 закрепляет сформированные речевые навыки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857364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родителей в работе воспитателя и логопеда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519249" y="4410445"/>
            <a:ext cx="3043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349969" y="2793775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00364" y="142852"/>
            <a:ext cx="3071834" cy="1000132"/>
          </a:xfrm>
          <a:prstGeom prst="triangle">
            <a:avLst>
              <a:gd name="adj" fmla="val 52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Чистая речь ребёнка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357659" y="1214449"/>
            <a:ext cx="3418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428604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Итог: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937" y="1571612"/>
            <a:ext cx="8009190" cy="36433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Спасибо 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за внимание</a:t>
            </a:r>
            <a:r>
              <a:rPr lang="ru-RU" sz="4800" b="1" dirty="0" smtClean="0">
                <a:solidFill>
                  <a:srgbClr val="00B050"/>
                </a:solidFill>
              </a:rPr>
              <a:t>!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43852" cy="364333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Всё в жизни важно для ребят –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Письмо и чтенье, рисованье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Но если плохо говорят,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Тогда напрасны все старанья !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8581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Актуальность: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Хорошая речь – важнейшее условие всестороннего полноценного развития детей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00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42900"/>
            <a:ext cx="7772400" cy="11430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</a:rPr>
              <a:t>Логопедический уголок</a:t>
            </a:r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P111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500990" cy="5214974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P1110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4286256"/>
            <a:ext cx="3000364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P111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90" cy="49577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Картотека игр по речевому развитию с детьми с ТНР, методические пособия по лексическим темам.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Специфика работы воспитателя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Блок-схема: типовой процесс 8"/>
          <p:cNvSpPr/>
          <p:nvPr/>
        </p:nvSpPr>
        <p:spPr>
          <a:xfrm>
            <a:off x="2786050" y="1857364"/>
            <a:ext cx="3786214" cy="125559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Воспитатель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14480" y="5072074"/>
            <a:ext cx="21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Организует занятия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85852" y="4572008"/>
            <a:ext cx="271464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Организует занятия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72066" y="4572008"/>
            <a:ext cx="285752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Проводит занятия по заданию учителя логопеда</a:t>
            </a:r>
            <a:endParaRPr lang="ru-RU" b="1" dirty="0"/>
          </a:p>
        </p:txBody>
      </p:sp>
      <p:sp>
        <p:nvSpPr>
          <p:cNvPr id="32" name="Стрелка вниз 31"/>
          <p:cNvSpPr/>
          <p:nvPr/>
        </p:nvSpPr>
        <p:spPr>
          <a:xfrm rot="19620085">
            <a:off x="6085224" y="32677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2045755">
            <a:off x="2732882" y="34093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488" y="1142984"/>
            <a:ext cx="3643338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Занятия</a:t>
            </a:r>
            <a:endParaRPr lang="ru-RU" sz="2800" b="1" dirty="0"/>
          </a:p>
        </p:txBody>
      </p:sp>
      <p:sp>
        <p:nvSpPr>
          <p:cNvPr id="13" name="Стрелка вниз 12"/>
          <p:cNvSpPr/>
          <p:nvPr/>
        </p:nvSpPr>
        <p:spPr>
          <a:xfrm rot="19302900">
            <a:off x="6323184" y="311673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220486">
            <a:off x="2674512" y="30476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286256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Индивидуальные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4214818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Подгрупповые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143512"/>
            <a:ext cx="25003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Фронтальные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643438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214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Коррекционные задачи для  воспитателя: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                </a:t>
            </a:r>
            <a:r>
              <a:rPr lang="ru-RU" sz="1800" b="1" dirty="0" smtClean="0"/>
              <a:t>1. Постоянное совершенствование артикуляционной тонкой и общей моторики.</a:t>
            </a:r>
            <a:br>
              <a:rPr lang="ru-RU" sz="1800" b="1" dirty="0" smtClean="0"/>
            </a:br>
            <a:r>
              <a:rPr lang="ru-RU" sz="1800" b="1" dirty="0" smtClean="0"/>
              <a:t>   2. Закрепление произношений  поставленных логопедом звуков.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3.Целенаправленная активизация отработанной лексики,  упражнение в правильном употреблении сформированных грамматических категорий.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4.Развитие внимания памяти логического мышления в играх и упражнениях  на бездефектном речевом материале.</a:t>
            </a:r>
            <a:br>
              <a:rPr lang="ru-RU" sz="1800" b="1" dirty="0" smtClean="0"/>
            </a:br>
            <a:r>
              <a:rPr lang="ru-RU" sz="1800" b="1" dirty="0" smtClean="0"/>
              <a:t>   5.Формирование связной речи.</a:t>
            </a:r>
            <a:endParaRPr lang="ru-RU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929222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Индивидуальные занятия с детьми с ТНР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Пользователь\Desktop\P1110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643206" cy="271464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P11102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2928965" cy="285752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P1110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929066"/>
            <a:ext cx="2924171" cy="2700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48577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Беседа по лексической теме «Овощи.»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143380"/>
            <a:ext cx="214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Игровое упражнение: «Назови первый звук.»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6PQ52NDQUCDJ-542-4186</_dlc_DocId>
    <_dlc_DocIdUrl xmlns="4c48e722-e5ee-4bb4-abb8-2d4075f5b3da">
      <Url>http://edu-sps.koiro.local/Manturovo/Dou-5/_layouts/15/DocIdRedir.aspx?ID=6PQ52NDQUCDJ-542-4186</Url>
      <Description>6PQ52NDQUCDJ-542-4186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0206B7-BD78-4DC4-8314-AE4D416C978F}"/>
</file>

<file path=customXml/itemProps2.xml><?xml version="1.0" encoding="utf-8"?>
<ds:datastoreItem xmlns:ds="http://schemas.openxmlformats.org/officeDocument/2006/customXml" ds:itemID="{92EEA4A0-53FD-411D-9591-ECC3DDC41FFD}"/>
</file>

<file path=customXml/itemProps3.xml><?xml version="1.0" encoding="utf-8"?>
<ds:datastoreItem xmlns:ds="http://schemas.openxmlformats.org/officeDocument/2006/customXml" ds:itemID="{7DAB6900-66A9-4EAA-A934-A30087E01DC4}"/>
</file>

<file path=customXml/itemProps4.xml><?xml version="1.0" encoding="utf-8"?>
<ds:datastoreItem xmlns:ds="http://schemas.openxmlformats.org/officeDocument/2006/customXml" ds:itemID="{306144FC-A8B1-4D56-8F8B-7E4792FB7EB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623</TotalTime>
  <Words>270</Words>
  <PresentationFormat>Экран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«Организация деятельности воспитателя с детьми с ТНР в подготовительной группе комбинированной направленности.»</vt:lpstr>
      <vt:lpstr>Всё в жизни важно для ребят –  Письмо и чтенье, рисованье  Но если плохо говорят,  Тогда напрасны все старанья !  </vt:lpstr>
      <vt:lpstr>Актуальность:</vt:lpstr>
      <vt:lpstr>Логопедический уголок</vt:lpstr>
      <vt:lpstr>Слайд 5</vt:lpstr>
      <vt:lpstr>Слайд 6</vt:lpstr>
      <vt:lpstr>Слайд 7</vt:lpstr>
      <vt:lpstr>Коррекционные задачи для  воспитателя:                  1. Постоянное совершенствование артикуляционной тонкой и общей моторики.    2. Закрепление произношений  поставленных логопедом звуков.              3.Целенаправленная активизация отработанной лексики,  упражнение в правильном употреблении сформированных грамматических категорий.     4.Развитие внимания памяти логического мышления в играх и упражнениях  на бездефектном речевом материале.    5.Формирование связной речи.</vt:lpstr>
      <vt:lpstr>Индивидуальные занятия с детьми с ТНР</vt:lpstr>
      <vt:lpstr>Слайд 10</vt:lpstr>
      <vt:lpstr>Речевые игры с детьми с ТНР (подгрупповое занятие)</vt:lpstr>
      <vt:lpstr>Слайд 12</vt:lpstr>
      <vt:lpstr>Игровые упражнения на развитие дыхательной системы</vt:lpstr>
      <vt:lpstr>                                            «Прилетели бабочки»</vt:lpstr>
      <vt:lpstr>.</vt:lpstr>
      <vt:lpstr>Слайд 16</vt:lpstr>
      <vt:lpstr>Самостоятельная игровая деятельность</vt:lpstr>
      <vt:lpstr>Слайд 18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71</cp:revision>
  <dcterms:created xsi:type="dcterms:W3CDTF">2020-03-24T11:43:53Z</dcterms:created>
  <dcterms:modified xsi:type="dcterms:W3CDTF">2020-11-01T13:53:05Z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82f5a137-2057-430b-a5c4-c8fc064d02a0</vt:lpwstr>
  </property>
</Properties>
</file>