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59" r:id="rId14"/>
    <p:sldId id="260" r:id="rId15"/>
    <p:sldId id="261" r:id="rId16"/>
    <p:sldId id="262" r:id="rId17"/>
    <p:sldId id="263" r:id="rId18"/>
    <p:sldId id="276" r:id="rId19"/>
    <p:sldId id="277" r:id="rId20"/>
    <p:sldId id="278" r:id="rId21"/>
    <p:sldId id="264" r:id="rId22"/>
    <p:sldId id="265" r:id="rId23"/>
    <p:sldId id="26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5;&#1086;&#1083;&#1100;&#1079;&#1086;&#1074;&#1072;&#1090;&#1077;&#1083;&#1100;\Desktop\rocket-starting-hissing_fjrunreo1.mp3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ocket-starting-hissing_fjrunreo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7" name="Рисунок 6" descr="1645238299_59-kartinkin-net-p-kartinki-raketi-6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59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620688"/>
            <a:ext cx="3119334" cy="5759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6"/>
          <p:cNvGrpSpPr/>
          <p:nvPr/>
        </p:nvGrpSpPr>
        <p:grpSpPr>
          <a:xfrm>
            <a:off x="1187623" y="836712"/>
            <a:ext cx="3034651" cy="1323439"/>
            <a:chOff x="1187623" y="836712"/>
            <a:chExt cx="3034651" cy="132343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87623" y="836712"/>
              <a:ext cx="2271777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8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6</a:t>
              </a:r>
              <a:r>
                <a:rPr lang="ru-RU" sz="8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=1+</a:t>
              </a:r>
              <a:endParaRPr lang="ru-RU" sz="8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502194" y="1196752"/>
              <a:ext cx="720080" cy="720080"/>
            </a:xfrm>
            <a:prstGeom prst="rect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>
            <a:hlinkClick r:id="" action="ppaction://hlinkshowjump?jump=nextslide"/>
          </p:cNvPr>
          <p:cNvSpPr/>
          <p:nvPr/>
        </p:nvSpPr>
        <p:spPr>
          <a:xfrm>
            <a:off x="1187624" y="3140968"/>
            <a:ext cx="763351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762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8800" b="1" cap="none" spc="50" dirty="0">
              <a:ln w="7620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3141197"/>
            <a:ext cx="763351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762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8800" b="1" cap="none" spc="50" dirty="0">
              <a:ln w="7620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3140968"/>
            <a:ext cx="763351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762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8800" b="1" cap="none" spc="50" dirty="0">
              <a:ln w="7620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81382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620689"/>
            <a:ext cx="3119334" cy="57599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6"/>
          <p:cNvGrpSpPr/>
          <p:nvPr/>
        </p:nvGrpSpPr>
        <p:grpSpPr>
          <a:xfrm>
            <a:off x="755576" y="836712"/>
            <a:ext cx="3935301" cy="1323439"/>
            <a:chOff x="924731" y="836712"/>
            <a:chExt cx="3297543" cy="132343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924731" y="836712"/>
              <a:ext cx="2797562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8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10</a:t>
              </a:r>
              <a:r>
                <a:rPr lang="ru-RU" sz="8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=1+</a:t>
              </a:r>
              <a:endParaRPr lang="ru-RU" sz="8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502194" y="1196752"/>
              <a:ext cx="720080" cy="720080"/>
            </a:xfrm>
            <a:prstGeom prst="rect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187624" y="3140968"/>
            <a:ext cx="763351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762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8800" b="1" cap="none" spc="50" dirty="0">
              <a:ln w="7620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3141197"/>
            <a:ext cx="763351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762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8800" b="1" cap="none" spc="50" dirty="0">
              <a:ln w="7620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hlinkshowjump?jump=nextslide"/>
          </p:cNvPr>
          <p:cNvSpPr/>
          <p:nvPr/>
        </p:nvSpPr>
        <p:spPr>
          <a:xfrm>
            <a:off x="3707904" y="3140968"/>
            <a:ext cx="763351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762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endParaRPr lang="ru-RU" sz="8800" b="1" cap="none" spc="50" dirty="0">
              <a:ln w="7620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087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620689"/>
            <a:ext cx="3119334" cy="57599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226177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65495E-6 L -0.31424 0.00023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енер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328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Венера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to4ki_astronavt (2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357429"/>
            <a:ext cx="2714611" cy="4500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арс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1437" cy="6858000"/>
          </a:xfrm>
        </p:spPr>
      </p:pic>
      <p:pic>
        <p:nvPicPr>
          <p:cNvPr id="5" name="Рисунок 4" descr="97da56a4c4980b274f8e27fd45038c1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71612"/>
            <a:ext cx="2311535" cy="5286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юпите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2844" y="500042"/>
            <a:ext cx="2286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Юпитер</a:t>
            </a:r>
            <a:endParaRPr lang="ru-RU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Пришельцы и инопланетяне: Анимированные картинки и гифки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3357562"/>
            <a:ext cx="3636056" cy="328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атурн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28596" y="357166"/>
            <a:ext cx="2786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Сатурн</a:t>
            </a:r>
            <a:endParaRPr lang="ru-RU" sz="6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7338-768x5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4667256"/>
            <a:ext cx="3286116" cy="2190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уран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86908" cy="6858000"/>
          </a:xfrm>
        </p:spPr>
      </p:pic>
      <p:sp>
        <p:nvSpPr>
          <p:cNvPr id="5" name="TextBox 4"/>
          <p:cNvSpPr txBox="1"/>
          <p:nvPr/>
        </p:nvSpPr>
        <p:spPr>
          <a:xfrm>
            <a:off x="5572132" y="428604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Уран</a:t>
            </a:r>
            <a:endParaRPr lang="ru-RU" sz="7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kosmicheskie-priklyucheniya-164-2-94kh2-60-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1714488"/>
            <a:ext cx="3786214" cy="51435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57884" y="3643314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Веселые задачки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6686" y="2016062"/>
            <a:ext cx="3870930" cy="3714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17691" y="1853184"/>
            <a:ext cx="43528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Три ромашки-желтоглазки,</a:t>
            </a:r>
          </a:p>
          <a:p>
            <a:r>
              <a:rPr lang="ru-RU" sz="2400" b="1" dirty="0"/>
              <a:t>Два веселых василька</a:t>
            </a:r>
          </a:p>
          <a:p>
            <a:r>
              <a:rPr lang="ru-RU" sz="2400" b="1" dirty="0"/>
              <a:t>Подарили  маме дети.</a:t>
            </a:r>
          </a:p>
          <a:p>
            <a:r>
              <a:rPr lang="ru-RU" sz="2400" b="1" i="1" dirty="0"/>
              <a:t>Сколько же  цветов в букете</a:t>
            </a:r>
            <a:r>
              <a:rPr lang="ru-RU" sz="2400" b="1" dirty="0"/>
              <a:t>?</a:t>
            </a:r>
          </a:p>
          <a:p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7692" y="4536520"/>
            <a:ext cx="652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endParaRPr lang="ru-RU" sz="7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87391" y="4530484"/>
            <a:ext cx="652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57091" y="4530484"/>
            <a:ext cx="652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6686" y="2016062"/>
            <a:ext cx="3870930" cy="3714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5942193" y="6169152"/>
            <a:ext cx="1035382" cy="499872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496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7722" y="1713484"/>
            <a:ext cx="42729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«Посчитай сколько предметов</a:t>
            </a:r>
          </a:p>
          <a:p>
            <a:r>
              <a:rPr lang="ru-RU" sz="2400" b="1" dirty="0" smtClean="0"/>
              <a:t>на рисунке, выбери </a:t>
            </a:r>
          </a:p>
          <a:p>
            <a:r>
              <a:rPr lang="ru-RU" sz="2400" b="1" dirty="0" smtClean="0"/>
              <a:t>соответствующую цифру из </a:t>
            </a:r>
          </a:p>
          <a:p>
            <a:r>
              <a:rPr lang="ru-RU" sz="2400" b="1" dirty="0" smtClean="0"/>
              <a:t>вариантов ответов и щелкни </a:t>
            </a:r>
          </a:p>
          <a:p>
            <a:r>
              <a:rPr lang="ru-RU" sz="2400" b="1" dirty="0" smtClean="0"/>
              <a:t>по ней»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7690" y="4536520"/>
            <a:ext cx="652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87391" y="4530484"/>
            <a:ext cx="652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</a:t>
            </a:r>
            <a:endParaRPr lang="ru-RU" sz="7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57091" y="4530484"/>
            <a:ext cx="652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7</a:t>
            </a:r>
            <a:endParaRPr lang="ru-RU" sz="7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5942193" y="6169152"/>
            <a:ext cx="1035382" cy="499872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8464" y="1448663"/>
            <a:ext cx="3727142" cy="40377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8464" y="142852"/>
            <a:ext cx="4505536" cy="59293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69476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neptun-i-solnts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57166"/>
            <a:ext cx="8286808" cy="6215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7722" y="1713484"/>
            <a:ext cx="42729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«Посчитай сколько предметов</a:t>
            </a:r>
          </a:p>
          <a:p>
            <a:r>
              <a:rPr lang="ru-RU" sz="2400" b="1" dirty="0" smtClean="0"/>
              <a:t>на рисунке, выбери </a:t>
            </a:r>
          </a:p>
          <a:p>
            <a:r>
              <a:rPr lang="ru-RU" sz="2400" b="1" dirty="0" smtClean="0"/>
              <a:t>соответствующую цифру из </a:t>
            </a:r>
          </a:p>
          <a:p>
            <a:r>
              <a:rPr lang="ru-RU" sz="2400" b="1" dirty="0" smtClean="0"/>
              <a:t>вариантов ответов и щелкни </a:t>
            </a:r>
          </a:p>
          <a:p>
            <a:r>
              <a:rPr lang="ru-RU" sz="2400" b="1" dirty="0" smtClean="0"/>
              <a:t>по ней»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7690" y="4536520"/>
            <a:ext cx="652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</a:t>
            </a:r>
            <a:endParaRPr lang="ru-RU" sz="7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87391" y="4530484"/>
            <a:ext cx="652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9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57091" y="4530484"/>
            <a:ext cx="652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8</a:t>
            </a: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5942193" y="6286520"/>
            <a:ext cx="1035382" cy="428628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7565B5A-BE75-4411-AE9E-A4A9268BFB2E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28564" y="1419753"/>
            <a:ext cx="4225777" cy="3700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7565B5A-BE75-4411-AE9E-A4A9268BF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28564" y="0"/>
            <a:ext cx="4615436" cy="6143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4460135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60135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7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епту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  <p:pic>
        <p:nvPicPr>
          <p:cNvPr id="11" name="Рисунок 10" descr="https://nsportal.ru/sites/default/files/docpreview_image/2022/03/13/zritelnaya_gimnastika._poslushnye_glazki.docx_image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857233"/>
            <a:ext cx="20002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143380"/>
            <a:ext cx="235745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лут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57214"/>
            <a:ext cx="9286908" cy="7215214"/>
          </a:xfrm>
        </p:spPr>
      </p:pic>
      <p:pic>
        <p:nvPicPr>
          <p:cNvPr id="5" name="Рисунок 4" descr="31cb354e-328e-51c5-8944-5454147b430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714752"/>
            <a:ext cx="2643173" cy="2800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емл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4282" y="357166"/>
            <a:ext cx="2857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6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5534561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еркури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14282" y="142852"/>
            <a:ext cx="2786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Меркурий</a:t>
            </a:r>
            <a:endParaRPr lang="ru-RU" sz="4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4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429132"/>
            <a:ext cx="2928926" cy="2285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620688"/>
            <a:ext cx="3119336" cy="57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683568" y="620688"/>
            <a:ext cx="4248472" cy="576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Правила игры: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Внимательно </a:t>
            </a:r>
            <a:r>
              <a:rPr lang="ru-RU" dirty="0" smtClean="0">
                <a:solidFill>
                  <a:schemeClr val="tx1"/>
                </a:solidFill>
              </a:rPr>
              <a:t>посмотрите </a:t>
            </a:r>
            <a:r>
              <a:rPr lang="ru-RU" dirty="0" smtClean="0">
                <a:solidFill>
                  <a:schemeClr val="tx1"/>
                </a:solidFill>
              </a:rPr>
              <a:t>на задание. </a:t>
            </a:r>
            <a:r>
              <a:rPr lang="ru-RU" dirty="0" smtClean="0">
                <a:solidFill>
                  <a:schemeClr val="tx1"/>
                </a:solidFill>
              </a:rPr>
              <a:t>Определите, </a:t>
            </a:r>
            <a:r>
              <a:rPr lang="ru-RU" dirty="0" smtClean="0">
                <a:solidFill>
                  <a:schemeClr val="tx1"/>
                </a:solidFill>
              </a:rPr>
              <a:t>какая цифра должна быть на месте квадрата. </a:t>
            </a:r>
            <a:r>
              <a:rPr lang="ru-RU" dirty="0" smtClean="0">
                <a:solidFill>
                  <a:schemeClr val="tx1"/>
                </a:solidFill>
              </a:rPr>
              <a:t>Выберите </a:t>
            </a:r>
            <a:r>
              <a:rPr lang="ru-RU" dirty="0" smtClean="0">
                <a:solidFill>
                  <a:schemeClr val="tx1"/>
                </a:solidFill>
              </a:rPr>
              <a:t>из </a:t>
            </a:r>
            <a:r>
              <a:rPr lang="ru-RU" dirty="0" smtClean="0">
                <a:solidFill>
                  <a:schemeClr val="tx1"/>
                </a:solidFill>
                <a:hlinkClick r:id="" action="ppaction://hlinkshowjump?jump=nextslide"/>
              </a:rPr>
              <a:t>трёх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r>
              <a:rPr lang="ru-RU" dirty="0" smtClean="0">
                <a:solidFill>
                  <a:schemeClr val="tx1"/>
                </a:solidFill>
              </a:rPr>
              <a:t>сли мы правильно решим </a:t>
            </a:r>
            <a:r>
              <a:rPr lang="ru-RU" dirty="0" smtClean="0">
                <a:solidFill>
                  <a:schemeClr val="tx1"/>
                </a:solidFill>
              </a:rPr>
              <a:t>все задания, то пирамидка станет цветной.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38845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620688"/>
            <a:ext cx="3119336" cy="57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6"/>
          <p:cNvGrpSpPr/>
          <p:nvPr/>
        </p:nvGrpSpPr>
        <p:grpSpPr>
          <a:xfrm>
            <a:off x="1187624" y="836712"/>
            <a:ext cx="3034650" cy="1323439"/>
            <a:chOff x="1187624" y="836712"/>
            <a:chExt cx="3034650" cy="132343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87624" y="836712"/>
              <a:ext cx="2271776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8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3=1+</a:t>
              </a:r>
              <a:endParaRPr lang="ru-RU" sz="8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502194" y="1196752"/>
              <a:ext cx="720080" cy="720080"/>
            </a:xfrm>
            <a:prstGeom prst="rect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187624" y="3140968"/>
            <a:ext cx="763351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762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8800" b="1" cap="none" spc="50" dirty="0">
              <a:ln w="7620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3141197"/>
            <a:ext cx="763351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762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8800" b="1" cap="none" spc="50" dirty="0">
              <a:ln w="7620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hlinkshowjump?jump=nextslide"/>
          </p:cNvPr>
          <p:cNvSpPr/>
          <p:nvPr/>
        </p:nvSpPr>
        <p:spPr>
          <a:xfrm>
            <a:off x="3707904" y="3140968"/>
            <a:ext cx="763351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762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8800" b="1" cap="none" spc="50" dirty="0">
              <a:ln w="7620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7441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620688"/>
            <a:ext cx="3119335" cy="57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6"/>
          <p:cNvGrpSpPr/>
          <p:nvPr/>
        </p:nvGrpSpPr>
        <p:grpSpPr>
          <a:xfrm>
            <a:off x="1187623" y="836712"/>
            <a:ext cx="3034651" cy="1323439"/>
            <a:chOff x="1187623" y="836712"/>
            <a:chExt cx="3034651" cy="132343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87623" y="836712"/>
              <a:ext cx="2271777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8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4</a:t>
              </a:r>
              <a:r>
                <a:rPr lang="ru-RU" sz="8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=1+</a:t>
              </a:r>
              <a:endParaRPr lang="ru-RU" sz="8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502194" y="1196752"/>
              <a:ext cx="720080" cy="720080"/>
            </a:xfrm>
            <a:prstGeom prst="rect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187624" y="3140968"/>
            <a:ext cx="763351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762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8800" b="1" cap="none" spc="50" dirty="0">
              <a:ln w="7620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hlinkClick r:id="" action="ppaction://hlinkshowjump?jump=nextslide"/>
          </p:cNvPr>
          <p:cNvSpPr/>
          <p:nvPr/>
        </p:nvSpPr>
        <p:spPr>
          <a:xfrm>
            <a:off x="2483768" y="3141197"/>
            <a:ext cx="763351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762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8800" b="1" cap="none" spc="50" dirty="0">
              <a:ln w="7620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3140968"/>
            <a:ext cx="763351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762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8800" b="1" cap="none" spc="50" dirty="0">
              <a:ln w="7620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9330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620688"/>
            <a:ext cx="3119335" cy="5759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6"/>
          <p:cNvGrpSpPr/>
          <p:nvPr/>
        </p:nvGrpSpPr>
        <p:grpSpPr>
          <a:xfrm>
            <a:off x="1187623" y="836712"/>
            <a:ext cx="3034651" cy="1323439"/>
            <a:chOff x="1187623" y="836712"/>
            <a:chExt cx="3034651" cy="132343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87623" y="836712"/>
              <a:ext cx="2271777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8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5</a:t>
              </a:r>
              <a:r>
                <a:rPr lang="ru-RU" sz="8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=1+</a:t>
              </a:r>
              <a:endParaRPr lang="ru-RU" sz="8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502194" y="1196752"/>
              <a:ext cx="720080" cy="720080"/>
            </a:xfrm>
            <a:prstGeom prst="rect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187624" y="3140968"/>
            <a:ext cx="763351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762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8800" b="1" cap="none" spc="50" dirty="0">
              <a:ln w="7620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hlinkClick r:id="" action="ppaction://hlinkshowjump?jump=nextslide"/>
          </p:cNvPr>
          <p:cNvSpPr/>
          <p:nvPr/>
        </p:nvSpPr>
        <p:spPr>
          <a:xfrm>
            <a:off x="2483768" y="3141197"/>
            <a:ext cx="763351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762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8800" b="1" cap="none" spc="50" dirty="0">
              <a:ln w="7620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3140968"/>
            <a:ext cx="763351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762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8800" b="1" cap="none" spc="50" dirty="0">
              <a:ln w="7620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51019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620688"/>
            <a:ext cx="3119334" cy="5759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6"/>
          <p:cNvGrpSpPr/>
          <p:nvPr/>
        </p:nvGrpSpPr>
        <p:grpSpPr>
          <a:xfrm>
            <a:off x="1187623" y="836712"/>
            <a:ext cx="3034651" cy="1323439"/>
            <a:chOff x="1187623" y="836712"/>
            <a:chExt cx="3034651" cy="132343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87623" y="836712"/>
              <a:ext cx="2271777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8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7</a:t>
              </a:r>
              <a:r>
                <a:rPr lang="ru-RU" sz="8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=1+</a:t>
              </a:r>
              <a:endParaRPr lang="ru-RU" sz="8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502194" y="1196752"/>
              <a:ext cx="720080" cy="720080"/>
            </a:xfrm>
            <a:prstGeom prst="rect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187624" y="3140968"/>
            <a:ext cx="763351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762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8800" b="1" cap="none" spc="50" dirty="0">
              <a:ln w="7620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3141197"/>
            <a:ext cx="763351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762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8800" b="1" cap="none" spc="50" dirty="0">
              <a:ln w="7620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hlinkshowjump?jump=nextslide"/>
          </p:cNvPr>
          <p:cNvSpPr/>
          <p:nvPr/>
        </p:nvSpPr>
        <p:spPr>
          <a:xfrm>
            <a:off x="3707904" y="3140968"/>
            <a:ext cx="763351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762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8800" b="1" cap="none" spc="50" dirty="0">
              <a:ln w="7620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84725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620688"/>
            <a:ext cx="3119334" cy="5759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6"/>
          <p:cNvGrpSpPr/>
          <p:nvPr/>
        </p:nvGrpSpPr>
        <p:grpSpPr>
          <a:xfrm>
            <a:off x="1187623" y="836712"/>
            <a:ext cx="3034651" cy="1323439"/>
            <a:chOff x="1187623" y="836712"/>
            <a:chExt cx="3034651" cy="132343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87623" y="836712"/>
              <a:ext cx="2271777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8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8</a:t>
              </a:r>
              <a:r>
                <a:rPr lang="ru-RU" sz="8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=1+</a:t>
              </a:r>
              <a:endParaRPr lang="ru-RU" sz="8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502194" y="1196752"/>
              <a:ext cx="720080" cy="720080"/>
            </a:xfrm>
            <a:prstGeom prst="rect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187624" y="3140968"/>
            <a:ext cx="763351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762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8800" b="1" cap="none" spc="50" dirty="0">
              <a:ln w="7620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hlinkClick r:id="" action="ppaction://hlinkshowjump?jump=nextslide"/>
          </p:cNvPr>
          <p:cNvSpPr/>
          <p:nvPr/>
        </p:nvSpPr>
        <p:spPr>
          <a:xfrm>
            <a:off x="2483768" y="3141197"/>
            <a:ext cx="763351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762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8800" b="1" cap="none" spc="50" dirty="0">
              <a:ln w="7620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3140968"/>
            <a:ext cx="763351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762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endParaRPr lang="ru-RU" sz="8800" b="1" cap="none" spc="50" dirty="0">
              <a:ln w="7620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70178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6PQ52NDQUCDJ-542-4205</_dlc_DocId>
    <_dlc_DocIdUrl xmlns="4c48e722-e5ee-4bb4-abb8-2d4075f5b3da">
      <Url>http://edu-sps.koiro.local/Manturovo/Dou-5/_layouts/15/DocIdRedir.aspx?ID=6PQ52NDQUCDJ-542-4205</Url>
      <Description>6PQ52NDQUCDJ-542-4205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6DCC3E4535E284F80C3E5A75951E359" ma:contentTypeVersion="1" ma:contentTypeDescription="Создание документа." ma:contentTypeScope="" ma:versionID="ea4a801b796d4bb53dea99448960ac86">
  <xsd:schema xmlns:xsd="http://www.w3.org/2001/XMLSchema" xmlns:xs="http://www.w3.org/2001/XMLSchema" xmlns:p="http://schemas.microsoft.com/office/2006/metadata/properties" xmlns:ns2="4c48e722-e5ee-4bb4-abb8-2d4075f5b3da" xmlns:ns3="38900c50-8ffc-43bb-9f36-0d9369acf128" targetNamespace="http://schemas.microsoft.com/office/2006/metadata/properties" ma:root="true" ma:fieldsID="42382da3bb5a31f1c30ba27f30cc3217" ns2:_="" ns3:_="">
    <xsd:import namespace="4c48e722-e5ee-4bb4-abb8-2d4075f5b3da"/>
    <xsd:import namespace="38900c50-8ffc-43bb-9f36-0d9369acf12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00c50-8ffc-43bb-9f36-0d9369acf12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7E1DEF-C4F5-45DC-A8AC-C05BB15C9659}"/>
</file>

<file path=customXml/itemProps2.xml><?xml version="1.0" encoding="utf-8"?>
<ds:datastoreItem xmlns:ds="http://schemas.openxmlformats.org/officeDocument/2006/customXml" ds:itemID="{E074CA45-7E2B-4D47-821A-79FF4B36201C}"/>
</file>

<file path=customXml/itemProps3.xml><?xml version="1.0" encoding="utf-8"?>
<ds:datastoreItem xmlns:ds="http://schemas.openxmlformats.org/officeDocument/2006/customXml" ds:itemID="{DE4B824D-5914-4DC0-A6FA-76D576A538E2}"/>
</file>

<file path=customXml/itemProps4.xml><?xml version="1.0" encoding="utf-8"?>
<ds:datastoreItem xmlns:ds="http://schemas.openxmlformats.org/officeDocument/2006/customXml" ds:itemID="{1AD4A1F7-5137-4E10-8512-5EF1F08B9557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130</Words>
  <PresentationFormat>Экран (4:3)</PresentationFormat>
  <Paragraphs>65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23</cp:revision>
  <dcterms:created xsi:type="dcterms:W3CDTF">2022-11-24T16:26:51Z</dcterms:created>
  <dcterms:modified xsi:type="dcterms:W3CDTF">2022-12-04T18:35:00Z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0x01010016DCC3E4535E284F80C3E5A75951E359</vt:lpwstr>
  </property>
  <property fmtid="{D5CDD505-2E9C-101B-9397-08002B2CF9AE}" pid="3" name="_dlc_DocIdItemGuid">
    <vt:lpwstr>51a703ca-49dd-4539-a2d4-e87b5ed4ab8a</vt:lpwstr>
  </property>
</Properties>
</file>