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085E454156F2149B4804EB656CF4CB1" ma:contentTypeVersion="2" ma:contentTypeDescription="Создание документа." ma:contentTypeScope="" ma:versionID="4e9f3535b488f5a8e7ea42f9dd9762f3">
  <xsd:schema xmlns:xsd="http://www.w3.org/2001/XMLSchema" xmlns:xs="http://www.w3.org/2001/XMLSchema" xmlns:p="http://schemas.microsoft.com/office/2006/metadata/properties" xmlns:ns2="1ca21ed8-a3df-4193-b700-fd65bdc63fa0" targetNamespace="http://schemas.microsoft.com/office/2006/metadata/properties" ma:root="true" ma:fieldsID="37d2bbe8966a65f4271685c3f2b8cf62" ns2:_="">
    <xsd:import namespace="1ca21ed8-a3df-4193-b700-fd65bdc63fa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21ed8-a3df-4193-b700-fd65bdc63fa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515D72-8A96-448D-A1F4-4E157A3EED79}"/>
</file>

<file path=customXml/itemProps2.xml><?xml version="1.0" encoding="utf-8"?>
<ds:datastoreItem xmlns:ds="http://schemas.openxmlformats.org/officeDocument/2006/customXml" ds:itemID="{5866B4C5-750B-4C47-A3B1-80DA086019A8}"/>
</file>

<file path=customXml/itemProps3.xml><?xml version="1.0" encoding="utf-8"?>
<ds:datastoreItem xmlns:ds="http://schemas.openxmlformats.org/officeDocument/2006/customXml" ds:itemID="{E9AA9E7D-7697-4D4F-99E6-A334E8717B34}"/>
</file>

<file path=customXml/itemProps4.xml><?xml version="1.0" encoding="utf-8"?>
<ds:datastoreItem xmlns:ds="http://schemas.openxmlformats.org/officeDocument/2006/customXml" ds:itemID="{4CFD7296-E036-4351-9AD7-CB8A82FE443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0x0101002085E454156F2149B4804EB656CF4CB1</vt:lpwstr>
  </property>
</Properties>
</file>