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C3CF-DA45-4F20-833A-4764B2E6263F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4EFF-46C3-4645-88F2-8173129EF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yqzG8EqCbMxl6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disk.yandex.ru/d/fRzW8BL8O7xJsA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619605967_15-phonoteka_org-p-fon-dlya-prezentatsii-po-patrioticheskomu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2997"/>
            <a:ext cx="6858000" cy="914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60648"/>
            <a:ext cx="7884876" cy="83671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Юровская средняя общеобразовательная школа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rcRect l="1754" r="5263"/>
          <a:stretch>
            <a:fillRect/>
          </a:stretch>
        </p:blipFill>
        <p:spPr>
          <a:xfrm>
            <a:off x="3316518" y="476672"/>
            <a:ext cx="2304041" cy="1656184"/>
          </a:xfrm>
          <a:prstGeom prst="rect">
            <a:avLst/>
          </a:prstGeom>
        </p:spPr>
      </p:pic>
      <p:pic>
        <p:nvPicPr>
          <p:cNvPr id="11" name="Рисунок 10" descr="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852936"/>
            <a:ext cx="2520280" cy="2520280"/>
          </a:xfrm>
          <a:prstGeom prst="ellipse">
            <a:avLst/>
          </a:prstGeom>
          <a:ln>
            <a:noFill/>
          </a:ln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56992"/>
            <a:ext cx="2460664" cy="1579720"/>
          </a:xfrm>
          <a:prstGeom prst="rect">
            <a:avLst/>
          </a:prstGeom>
        </p:spPr>
      </p:pic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6" cstate="print"/>
          <a:srcRect b="8333"/>
          <a:stretch>
            <a:fillRect/>
          </a:stretch>
        </p:blipFill>
        <p:spPr>
          <a:xfrm>
            <a:off x="5796136" y="3356992"/>
            <a:ext cx="2612152" cy="16004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568" y="515719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Видеоблог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«Добрый свет Покрова Пресвятой Богородицы»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7" cstate="print"/>
          <a:srcRect l="2753" r="6843"/>
          <a:stretch>
            <a:fillRect/>
          </a:stretch>
        </p:blipFill>
        <p:spPr>
          <a:xfrm>
            <a:off x="5724128" y="1628800"/>
            <a:ext cx="2520280" cy="1397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4128" y="494116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Стенд школьной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активности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ПРОдвигайсЯ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5301208"/>
            <a:ext cx="30243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76470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Школьная видео-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и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фотостудия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ПРОдвигайсЯ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524"/>
          <a:stretch>
            <a:fillRect/>
          </a:stretch>
        </p:blipFill>
        <p:spPr>
          <a:xfrm>
            <a:off x="2987825" y="6081599"/>
            <a:ext cx="3168351" cy="776401"/>
          </a:xfrm>
          <a:prstGeom prst="rect">
            <a:avLst/>
          </a:prstGeom>
        </p:spPr>
      </p:pic>
      <p:pic>
        <p:nvPicPr>
          <p:cNvPr id="27" name="Рисунок 26" descr="IMG_20240229_154224_276.jpg"/>
          <p:cNvPicPr>
            <a:picLocks noChangeAspect="1"/>
          </p:cNvPicPr>
          <p:nvPr/>
        </p:nvPicPr>
        <p:blipFill>
          <a:blip r:embed="rId10" cstate="print"/>
          <a:srcRect t="11151"/>
          <a:stretch>
            <a:fillRect/>
          </a:stretch>
        </p:blipFill>
        <p:spPr>
          <a:xfrm>
            <a:off x="1078511" y="1124744"/>
            <a:ext cx="2161197" cy="14401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71800" y="2132856"/>
            <a:ext cx="34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Школьная газета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ПРОдвигайсЯ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676695484_grizly-club-p-ruka-s-paltsem-klipart-17.png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08920"/>
            <a:ext cx="395536" cy="4044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115616" y="4941168"/>
            <a:ext cx="17540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https://vk.com/club223567856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1676695484_grizly-club-p-ruka-s-paltsem-klipart-17.png">
            <a:hlinkClick r:id="rId8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052736"/>
            <a:ext cx="404013" cy="4131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9552" y="256490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Радиостудия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КЛАССные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вести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 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ПРОдвигайсЯ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»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85E454156F2149B4804EB656CF4CB1" ma:contentTypeVersion="2" ma:contentTypeDescription="Создание документа." ma:contentTypeScope="" ma:versionID="4e9f3535b488f5a8e7ea42f9dd9762f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A2B03E-09EC-4F93-A435-374E6D87DD90}"/>
</file>

<file path=customXml/itemProps2.xml><?xml version="1.0" encoding="utf-8"?>
<ds:datastoreItem xmlns:ds="http://schemas.openxmlformats.org/officeDocument/2006/customXml" ds:itemID="{2BEE55B8-EB83-4A6A-BF5B-5C2C78BAB28A}"/>
</file>

<file path=customXml/itemProps3.xml><?xml version="1.0" encoding="utf-8"?>
<ds:datastoreItem xmlns:ds="http://schemas.openxmlformats.org/officeDocument/2006/customXml" ds:itemID="{3FBF4710-ABF8-47C2-934B-74DBCFE99E28}"/>
</file>

<file path=customXml/itemProps4.xml><?xml version="1.0" encoding="utf-8"?>
<ds:datastoreItem xmlns:ds="http://schemas.openxmlformats.org/officeDocument/2006/customXml" ds:itemID="{64DCE233-B13C-4EDE-B1C0-1B592193DF92}"/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44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Плеханова</dc:creator>
  <cp:lastModifiedBy>Татьяна Плеханова</cp:lastModifiedBy>
  <cp:revision>39</cp:revision>
  <dcterms:created xsi:type="dcterms:W3CDTF">2024-02-29T07:22:59Z</dcterms:created>
  <dcterms:modified xsi:type="dcterms:W3CDTF">2024-03-03T14:17:33Z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0x0101002085E454156F2149B4804EB656CF4CB1</vt:lpwstr>
  </property>
</Properties>
</file>