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85E454156F2149B4804EB656CF4CB1" ma:contentTypeVersion="2" ma:contentTypeDescription="Создание документа." ma:contentTypeScope="" ma:versionID="4e9f3535b488f5a8e7ea42f9dd9762f3">
  <xsd:schema xmlns:xsd="http://www.w3.org/2001/XMLSchema" xmlns:xs="http://www.w3.org/2001/XMLSchema" xmlns:p="http://schemas.microsoft.com/office/2006/metadata/properties" xmlns:ns2="1ca21ed8-a3df-4193-b700-fd65bdc63fa0" targetNamespace="http://schemas.microsoft.com/office/2006/metadata/properties" ma:root="true" ma:fieldsID="37d2bbe8966a65f4271685c3f2b8cf62" ns2:_="">
    <xsd:import namespace="1ca21ed8-a3df-4193-b700-fd65bdc63fa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21ed8-a3df-4193-b700-fd65bdc63fa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CC1FB-83E8-473D-B932-1E4B7B9BF2C1}"/>
</file>

<file path=customXml/itemProps2.xml><?xml version="1.0" encoding="utf-8"?>
<ds:datastoreItem xmlns:ds="http://schemas.openxmlformats.org/officeDocument/2006/customXml" ds:itemID="{B224C6E9-3F21-43D4-8607-D144DE412397}"/>
</file>

<file path=customXml/itemProps3.xml><?xml version="1.0" encoding="utf-8"?>
<ds:datastoreItem xmlns:ds="http://schemas.openxmlformats.org/officeDocument/2006/customXml" ds:itemID="{88E27583-E5BE-451F-BDE5-B67C2EB20486}"/>
</file>

<file path=customXml/itemProps4.xml><?xml version="1.0" encoding="utf-8"?>
<ds:datastoreItem xmlns:ds="http://schemas.openxmlformats.org/officeDocument/2006/customXml" ds:itemID="{D2A5D02F-AE00-4A24-B55A-EEFBC973DAD1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0x0101002085E454156F2149B4804EB656CF4CB1</vt:lpwstr>
  </property>
</Properties>
</file>