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Вики-страница" ma:contentTypeID="0x0101080060B216548C64ED499154473C2C38FC47" ma:contentTypeVersion="2" ma:contentTypeDescription="Создание вики-страницы." ma:contentTypeScope="" ma:versionID="c9d81e8be108ec5a6a4c655a28c9d239">
  <xsd:schema xmlns:xsd="http://www.w3.org/2001/XMLSchema" xmlns:xs="http://www.w3.org/2001/XMLSchema" xmlns:p="http://schemas.microsoft.com/office/2006/metadata/properties" xmlns:ns1="http://schemas.microsoft.com/sharepoint/v3" xmlns:ns2="1ca21ed8-a3df-4193-b700-fd65bdc63fa0" targetNamespace="http://schemas.microsoft.com/office/2006/metadata/properties" ma:root="true" ma:fieldsID="29b77c3caf618e0a966a0c377c007fab" ns1:_="" ns2:_="">
    <xsd:import namespace="http://schemas.microsoft.com/sharepoint/v3"/>
    <xsd:import namespace="1ca21ed8-a3df-4193-b700-fd65bdc63fa0"/>
    <xsd:element name="properties">
      <xsd:complexType>
        <xsd:sequence>
          <xsd:element name="documentManagement">
            <xsd:complexType>
              <xsd:all>
                <xsd:element ref="ns1:WikiField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WikiField" ma:index="7" nillable="true" ma:displayName="Вики-содержимое" ma:description="" ma:internalName="WikiField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21ed8-a3df-4193-b700-fd65bdc63fa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WikiEditForm</Display>
  <Edit>WikiEditForm</Edit>
  <New>WikiEditForm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ikiField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4E4271E-CB65-4F78-BD85-738DD11E92C4}"/>
</file>

<file path=customXml/itemProps2.xml><?xml version="1.0" encoding="utf-8"?>
<ds:datastoreItem xmlns:ds="http://schemas.openxmlformats.org/officeDocument/2006/customXml" ds:itemID="{586B57DB-F1D0-463D-A647-01D25564CFEC}"/>
</file>

<file path=customXml/itemProps3.xml><?xml version="1.0" encoding="utf-8"?>
<ds:datastoreItem xmlns:ds="http://schemas.openxmlformats.org/officeDocument/2006/customXml" ds:itemID="{72908574-9912-443D-9D3B-8417755A196F}"/>
</file>

<file path=customXml/itemProps4.xml><?xml version="1.0" encoding="utf-8"?>
<ds:datastoreItem xmlns:ds="http://schemas.openxmlformats.org/officeDocument/2006/customXml" ds:itemID="{18CA0295-A509-4130-9110-13DC30E9E7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0x0101080060B216548C64ED499154473C2C38FC47</vt:lpwstr>
  </property>
</Properties>
</file>