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1" r:id="rId5"/>
    <p:sldId id="27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0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6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9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2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8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3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6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6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5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31BD-87AF-4A47-9EE5-23220ECC3744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5E4F-6390-4EA3-AD17-267A4FBD5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47357"/>
            <a:ext cx="9396413" cy="703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393051"/>
            <a:ext cx="7949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Маршрутная игра – заочное путешествие  </a:t>
            </a:r>
          </a:p>
          <a:p>
            <a:pPr algn="ctr"/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« Тропою памяти героя –земляка »</a:t>
            </a:r>
            <a:endParaRPr lang="ru-RU" sz="6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393" y="338753"/>
            <a:ext cx="753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Первомайская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СОШ имени А.Ф. Володина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Макарьевского муниципального района Костромской области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55" y="0"/>
            <a:ext cx="9174444" cy="6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529000"/>
            <a:ext cx="338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объект маршрута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939495"/>
            <a:ext cx="2629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1973 году одной из новых улиц в посёлке Первомайка Горчухинского поссовета присвоено имя А.Ф. Володина. </a:t>
            </a:r>
          </a:p>
        </p:txBody>
      </p:sp>
      <p:pic>
        <p:nvPicPr>
          <p:cNvPr id="7" name="Picture 6" descr="DSC08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1" y="494542"/>
            <a:ext cx="3816424" cy="265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 descr="C:\Users\Даня &amp; Оксана\Desktop\20181116_1356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9216" y="3429000"/>
            <a:ext cx="4032448" cy="274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0" y="17008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35057" y="1383322"/>
            <a:ext cx="242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имени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А.Ф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Володина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44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4" y="-13289"/>
            <a:ext cx="9174444" cy="6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11663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объект маршрута 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Николая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Чудотворца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006" y="4077072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Храм Святителя Николая, архиепископа Мир Ликийских, Чудотворца п. Первомайка  действует с 2010 года. Здесь можно заказать панихиду о воине Александре.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5" y="332656"/>
            <a:ext cx="3960440" cy="2930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user\Desktop\DSC006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32" y="2905181"/>
            <a:ext cx="3833349" cy="3285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06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444" cy="6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17253"/>
            <a:ext cx="360056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объект маршрута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Бюст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ероя-земляка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А.Ф.Володина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1455" y="4293096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1984 г</a:t>
            </a:r>
            <a:r>
              <a:rPr lang="ru-RU" dirty="0" smtClean="0">
                <a:solidFill>
                  <a:schemeClr val="bg1"/>
                </a:solidFill>
              </a:rPr>
              <a:t>. 13-15 </a:t>
            </a:r>
            <a:r>
              <a:rPr lang="ru-RU" dirty="0">
                <a:solidFill>
                  <a:schemeClr val="bg1"/>
                </a:solidFill>
              </a:rPr>
              <a:t>августа в Первомайской школе проходил II слёт володинцев, посвященный  40-летию со дня гибели героя и 40-летию Победы в </a:t>
            </a:r>
            <a:r>
              <a:rPr lang="ru-RU" dirty="0" smtClean="0">
                <a:solidFill>
                  <a:schemeClr val="bg1"/>
                </a:solidFill>
              </a:rPr>
              <a:t>Великой Отечественной войне, </a:t>
            </a:r>
            <a:r>
              <a:rPr lang="ru-RU" dirty="0">
                <a:solidFill>
                  <a:schemeClr val="bg1"/>
                </a:solidFill>
              </a:rPr>
              <a:t>на котором был открыт бюст </a:t>
            </a:r>
            <a:r>
              <a:rPr lang="ru-RU" dirty="0" smtClean="0">
                <a:solidFill>
                  <a:schemeClr val="bg1"/>
                </a:solidFill>
              </a:rPr>
              <a:t>А.Ф.Володину.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82" y="367802"/>
            <a:ext cx="3744094" cy="343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P11102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952328" cy="44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55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2" y="1279"/>
            <a:ext cx="9174444" cy="6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8012"/>
            <a:ext cx="7097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объект маршрута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Первомайская СОШ 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им. А.Ф. Володина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4" y="3861048"/>
            <a:ext cx="45124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29 августа 1967 года  Постановлениям Совета Министров РСФСР № 654 Первомайской школе присвоено имя Героя Советского Союза </a:t>
            </a:r>
            <a:r>
              <a:rPr lang="ru-RU" sz="2000" dirty="0" smtClean="0">
                <a:solidFill>
                  <a:schemeClr val="bg1"/>
                </a:solidFill>
              </a:rPr>
              <a:t>А.Ф.Володина</a:t>
            </a:r>
            <a:r>
              <a:rPr lang="ru-RU" sz="2000" dirty="0">
                <a:solidFill>
                  <a:schemeClr val="bg1"/>
                </a:solidFill>
              </a:rPr>
              <a:t>. А в 1980 году 27 декабря  состоялось </a:t>
            </a:r>
            <a:r>
              <a:rPr lang="ru-RU" sz="2000" dirty="0" smtClean="0">
                <a:solidFill>
                  <a:schemeClr val="bg1"/>
                </a:solidFill>
              </a:rPr>
              <a:t>торжественное открытие </a:t>
            </a:r>
            <a:r>
              <a:rPr lang="ru-RU" sz="2000" dirty="0">
                <a:solidFill>
                  <a:schemeClr val="bg1"/>
                </a:solidFill>
              </a:rPr>
              <a:t>м</a:t>
            </a:r>
            <a:r>
              <a:rPr lang="ru-RU" sz="2000" dirty="0" smtClean="0">
                <a:solidFill>
                  <a:schemeClr val="bg1"/>
                </a:solidFill>
              </a:rPr>
              <a:t>узея </a:t>
            </a:r>
            <a:r>
              <a:rPr lang="ru-RU" sz="2000" dirty="0">
                <a:solidFill>
                  <a:schemeClr val="bg1"/>
                </a:solidFill>
              </a:rPr>
              <a:t>Б</a:t>
            </a:r>
            <a:r>
              <a:rPr lang="ru-RU" sz="2000" dirty="0" smtClean="0">
                <a:solidFill>
                  <a:schemeClr val="bg1"/>
                </a:solidFill>
              </a:rPr>
              <a:t>оевой </a:t>
            </a:r>
            <a:r>
              <a:rPr lang="ru-RU" sz="2000" dirty="0">
                <a:solidFill>
                  <a:schemeClr val="bg1"/>
                </a:solidFill>
              </a:rPr>
              <a:t>С</a:t>
            </a:r>
            <a:r>
              <a:rPr lang="ru-RU" sz="2000" dirty="0" smtClean="0">
                <a:solidFill>
                  <a:schemeClr val="bg1"/>
                </a:solidFill>
              </a:rPr>
              <a:t>лавы</a:t>
            </a:r>
            <a:r>
              <a:rPr lang="ru-RU" sz="2000" dirty="0">
                <a:solidFill>
                  <a:schemeClr val="bg1"/>
                </a:solidFill>
              </a:rPr>
              <a:t>, которому 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1989 г. присвоен статус «Школьный музей». </a:t>
            </a:r>
          </a:p>
        </p:txBody>
      </p:sp>
      <p:pic>
        <p:nvPicPr>
          <p:cNvPr id="6" name="Picture 7" descr="DSC08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1960"/>
            <a:ext cx="2916672" cy="1966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7" descr="DSC079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16" y="4839447"/>
            <a:ext cx="2633352" cy="1975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user\Desktop\шко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12" y="1468341"/>
            <a:ext cx="2736304" cy="172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C:\Users\user\Desktop\20191016_1411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13" y="2923561"/>
            <a:ext cx="3031357" cy="171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5292080" y="194503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 Боевой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Славы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31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4" y="-34280"/>
            <a:ext cx="9174444" cy="6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много за Россию сыновей                         И наш герой – один из них,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Легло в полях, где клевер цвёл и вика,            Мы чтим его отвагу -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рощах, где весною соловей                        В любом бою, в опасный миг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той долгой битве, названной Великой.        Не отступил не шагу.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А.Г.Антонова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000" y="553204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Благодарю за внимание!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7976"/>
            <a:ext cx="4860531" cy="3349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Рисунок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53" y="3501008"/>
            <a:ext cx="329670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386875" y="617743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п.Первомайка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 марта 2020 года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800"/>
            <a:ext cx="9396413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Первомайка"/>
          <p:cNvPicPr/>
          <p:nvPr/>
        </p:nvPicPr>
        <p:blipFill>
          <a:blip r:embed="rId3"/>
          <a:srcRect r="-131" b="14833"/>
          <a:stretch>
            <a:fillRect/>
          </a:stretch>
        </p:blipFill>
        <p:spPr bwMode="auto">
          <a:xfrm>
            <a:off x="3779912" y="813908"/>
            <a:ext cx="3490298" cy="180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210083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0" y="5157192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на острове Ямайка,            Одолею дальний волок,       Сразу сделаюсь моложе,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на южном полюсе.             Помашу тайге рукой             Крикну: «Здравствуй, родина!»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посёлок Первомайка      И войду я в тот посёлок,       Распахнёт мне двери школа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среднерусской полосе.        Что над Унжею-рекой. 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Володина.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Ю.Леднев.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getImage (1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2837446"/>
            <a:ext cx="3418290" cy="203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79911" y="0"/>
            <a:ext cx="76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Добро пожаловать в посёлок  Первомайка !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47357"/>
            <a:ext cx="9396413" cy="703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арта посё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36912"/>
            <a:ext cx="3608783" cy="2764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5298" y="2587838"/>
            <a:ext cx="4359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Камень основания посёлка.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РММ. Депо.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Памятник погибшим воинам.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Дом Ледневой Галины Александровны.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Улица имени А.Ф.Володина.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Храм Николая Чудотворца.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Бюст героя-земляка А.Ф.Володина.</a:t>
            </a:r>
          </a:p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Музей Боевой Славы.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390" y="5733256"/>
            <a:ext cx="360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Карта посёлка ( маршрутный лист)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7709" y="332656"/>
            <a:ext cx="8452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Объекты посещения, во время проведения игры: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посёлка Первомайка,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связанные с именем героя-земляка 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Александра Фёдоровича Володина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опись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82" y="-166471"/>
            <a:ext cx="9396413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-27739"/>
            <a:ext cx="78488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        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Цель: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ru-RU" sz="2400" dirty="0">
                <a:solidFill>
                  <a:srgbClr val="FFFF00"/>
                </a:solidFill>
              </a:rPr>
              <a:t>способствовать </a:t>
            </a:r>
            <a:r>
              <a:rPr lang="ru-RU" sz="2400" dirty="0" smtClean="0">
                <a:solidFill>
                  <a:srgbClr val="FFFF00"/>
                </a:solidFill>
              </a:rPr>
              <a:t>гражданско -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            патриотическому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                           воспитанию </a:t>
            </a:r>
            <a:r>
              <a:rPr lang="ru-RU" sz="2400" dirty="0">
                <a:solidFill>
                  <a:srgbClr val="FFFF00"/>
                </a:solidFill>
              </a:rPr>
              <a:t>школьников.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 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Задачи</a:t>
            </a:r>
            <a:r>
              <a:rPr lang="ru-RU" sz="2400" b="1" dirty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- развитие познавательного интереса к краеведческой работе, истории малой </a:t>
            </a:r>
            <a:r>
              <a:rPr lang="ru-RU" sz="2400" dirty="0" smtClean="0">
                <a:solidFill>
                  <a:srgbClr val="FFFF00"/>
                </a:solidFill>
              </a:rPr>
              <a:t>родины;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- воспитание бережного отношения к традициям родной школы, музея Боевой </a:t>
            </a:r>
            <a:r>
              <a:rPr lang="ru-RU" sz="2400" dirty="0" smtClean="0">
                <a:solidFill>
                  <a:srgbClr val="FFFF00"/>
                </a:solidFill>
              </a:rPr>
              <a:t>Славы;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- формирование </a:t>
            </a:r>
            <a:r>
              <a:rPr lang="ru-RU" sz="2400" dirty="0">
                <a:solidFill>
                  <a:srgbClr val="FFFF00"/>
                </a:solidFill>
              </a:rPr>
              <a:t>знаний о Российской Армии и основ военной службы;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- развитие творческой активности </a:t>
            </a:r>
            <a:r>
              <a:rPr lang="ru-RU" sz="2400" dirty="0">
                <a:solidFill>
                  <a:srgbClr val="FFFF00"/>
                </a:solidFill>
              </a:rPr>
              <a:t>и </a:t>
            </a:r>
            <a:r>
              <a:rPr lang="ru-RU" sz="2400" dirty="0" smtClean="0">
                <a:solidFill>
                  <a:srgbClr val="FFFF00"/>
                </a:solidFill>
              </a:rPr>
              <a:t>умения </a:t>
            </a:r>
            <a:r>
              <a:rPr lang="ru-RU" sz="2400" dirty="0">
                <a:solidFill>
                  <a:srgbClr val="FFFF00"/>
                </a:solidFill>
              </a:rPr>
              <a:t>работать в группе.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Объекты </a:t>
            </a:r>
            <a:r>
              <a:rPr lang="ru-RU" sz="2400" b="1" dirty="0">
                <a:solidFill>
                  <a:schemeClr val="bg1"/>
                </a:solidFill>
              </a:rPr>
              <a:t>посещения, во время проведения игры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  <a:r>
              <a:rPr lang="ru-RU" sz="2400" dirty="0">
                <a:solidFill>
                  <a:srgbClr val="FFFF00"/>
                </a:solidFill>
              </a:rPr>
              <a:t>достопримечательности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посёлка, связанные с именем героя-земляка </a:t>
            </a:r>
            <a:r>
              <a:rPr lang="ru-RU" sz="2400" dirty="0" smtClean="0">
                <a:solidFill>
                  <a:srgbClr val="FFFF00"/>
                </a:solidFill>
              </a:rPr>
              <a:t>А.Ф.Володина</a:t>
            </a:r>
            <a:endParaRPr lang="ru-RU" sz="2400" dirty="0"/>
          </a:p>
        </p:txBody>
      </p:sp>
      <p:pic>
        <p:nvPicPr>
          <p:cNvPr id="4" name="Рисунок 3" descr="C:\Users\user\Desktop\75 лет Побед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6" y="476672"/>
            <a:ext cx="1656184" cy="1678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28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06" y="-177800"/>
            <a:ext cx="9396413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Picture 7" descr="DSC08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5" y="1700808"/>
            <a:ext cx="2253102" cy="3177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07504" y="80918"/>
            <a:ext cx="7934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1968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поэтом-земляком Ледневым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и композитором-москвичом Агафоновым О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песня о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Герое-земляке.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этого момента она является гимном школы и исполняется на торжественных линейках.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1204303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1.Вставал над рекою туман,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Блестели росой берега.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Ушел на войну капитан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Страну защищать от врага.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Ушел на фронт с походным рюкзаком,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был он нам, ребята, земляком.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2.Горячее сердце в груди,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Надежный наган на боку.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Повсюду он был впереди: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был замполитом в полку.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он в атаку шел перед  полком,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был он нам, ребята, земляком.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3.С победой в родное село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Герой не вернулся назад,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светлое имя его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Несет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нашей школы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отряд.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нашей школе знают все о том,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был он нам, ребята, земляком.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509213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Макарович Леднев</a:t>
            </a:r>
          </a:p>
        </p:txBody>
      </p:sp>
    </p:spTree>
    <p:extLst>
      <p:ext uri="{BB962C8B-B14F-4D97-AF65-F5344CB8AC3E}">
        <p14:creationId xmlns:p14="http://schemas.microsoft.com/office/powerpoint/2010/main" val="26027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06" y="-88900"/>
            <a:ext cx="9396413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объект маршрута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Берег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реки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Унжа. Камень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месте основания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Первомайка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18" y="5157192"/>
            <a:ext cx="79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1929 году на левом берегу реки Унжа  образовался п. Первомайка. На месте первого дома-барака  «Скоба» установлен памятный камень. С этого места можно увидеть за рекой на </a:t>
            </a:r>
            <a:r>
              <a:rPr lang="ru-RU" sz="2000" dirty="0" smtClean="0">
                <a:solidFill>
                  <a:schemeClr val="bg1"/>
                </a:solidFill>
              </a:rPr>
              <a:t>северо-западе д</a:t>
            </a:r>
            <a:r>
              <a:rPr lang="ru-RU" sz="2000" dirty="0">
                <a:solidFill>
                  <a:schemeClr val="bg1"/>
                </a:solidFill>
              </a:rPr>
              <a:t>. Могилёво, в которой 16 ноября 1914 года родился А.Ф.Володин.</a:t>
            </a:r>
          </a:p>
        </p:txBody>
      </p:sp>
      <p:pic>
        <p:nvPicPr>
          <p:cNvPr id="7" name="Picture 2" descr="C:\Users\user\Desktop\скан.фото\20200225_153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86807"/>
            <a:ext cx="426720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131841" y="4012549"/>
            <a:ext cx="504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 Володиных в д. Могилёво (фото из архива)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6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9" y="1772816"/>
            <a:ext cx="2447118" cy="294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10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" y="-77695"/>
            <a:ext cx="9174444" cy="6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0"/>
            <a:ext cx="43004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объект маршрута </a:t>
            </a:r>
            <a:endParaRPr lang="ru-RU" sz="24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Территория ремонтно-машинной мастерской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депо мотовозов.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1614" y="4857822"/>
            <a:ext cx="4064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1933 по 1935 год А.Ф.Володин работал мотористом мотовоза на подвесной дороге в Первомайском мехлеспункте. </a:t>
            </a:r>
          </a:p>
        </p:txBody>
      </p:sp>
      <p:pic>
        <p:nvPicPr>
          <p:cNvPr id="1026" name="Picture 2" descr="C:\Users\user\Desktop\мотово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8297"/>
            <a:ext cx="2740349" cy="205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мотовоз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5" y="3645024"/>
            <a:ext cx="2278394" cy="2747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деп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34" y="1699067"/>
            <a:ext cx="3472931" cy="211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71213" y="284538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Вывозка сортиментов мотовозом по однорельсовой дороге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3726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Депо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-106326"/>
            <a:ext cx="9174444" cy="6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7029" y="188640"/>
            <a:ext cx="408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объект маршрута </a:t>
            </a:r>
            <a:endParaRPr lang="ru-RU" sz="24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воинам-землякам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7030" y="3717032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день 55-летия А.Ф. </a:t>
            </a:r>
            <a:r>
              <a:rPr lang="ru-RU" sz="2000" dirty="0" smtClean="0">
                <a:solidFill>
                  <a:schemeClr val="bg1"/>
                </a:solidFill>
              </a:rPr>
              <a:t>Володина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(16 ноября 1969 год) </a:t>
            </a:r>
            <a:r>
              <a:rPr lang="ru-RU" sz="2000" dirty="0" smtClean="0">
                <a:solidFill>
                  <a:schemeClr val="bg1"/>
                </a:solidFill>
              </a:rPr>
              <a:t>открыт памятник </a:t>
            </a:r>
            <a:r>
              <a:rPr lang="ru-RU" sz="2000" dirty="0">
                <a:solidFill>
                  <a:schemeClr val="bg1"/>
                </a:solidFill>
              </a:rPr>
              <a:t>погибшим воинам </a:t>
            </a:r>
            <a:r>
              <a:rPr lang="ru-RU" sz="2000" dirty="0" smtClean="0">
                <a:solidFill>
                  <a:schemeClr val="bg1"/>
                </a:solidFill>
              </a:rPr>
              <a:t>п</a:t>
            </a:r>
            <a:r>
              <a:rPr lang="ru-RU" sz="2000" dirty="0">
                <a:solidFill>
                  <a:schemeClr val="bg1"/>
                </a:solidFill>
              </a:rPr>
              <a:t>. Первомайка. Памятник сооружен силами и на средства Первомайского </a:t>
            </a:r>
            <a:r>
              <a:rPr lang="ru-RU" sz="2000" dirty="0" smtClean="0">
                <a:solidFill>
                  <a:schemeClr val="bg1"/>
                </a:solidFill>
              </a:rPr>
              <a:t>ЛПХ. Здесь проходят вахты памяти: неизвестному солдату, день памяти и скорби, День </a:t>
            </a:r>
            <a:r>
              <a:rPr lang="ru-RU" sz="2000" dirty="0">
                <a:solidFill>
                  <a:schemeClr val="bg1"/>
                </a:solidFill>
              </a:rPr>
              <a:t>Победы  </a:t>
            </a:r>
            <a:r>
              <a:rPr lang="ru-RU" sz="2000" dirty="0" smtClean="0">
                <a:solidFill>
                  <a:schemeClr val="bg1"/>
                </a:solidFill>
              </a:rPr>
              <a:t>с шествием «Бессмертного полка».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6" descr="DSC08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06" y="1236890"/>
            <a:ext cx="3600450" cy="223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user\Desktop\20191203_1107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2" y="605083"/>
            <a:ext cx="2828925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11581" y="5160435"/>
            <a:ext cx="3177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погибшим воинам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Первомайка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топись поис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3" y="0"/>
            <a:ext cx="9334489" cy="70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1900" y="260648"/>
            <a:ext cx="3941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объект маршрута 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Ледневой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Галины Александровны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8 Марта, д.7, кв.1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589240"/>
            <a:ext cx="776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Галина Александровна Леднева (1936 </a:t>
            </a:r>
            <a:r>
              <a:rPr lang="ru-RU" dirty="0">
                <a:solidFill>
                  <a:schemeClr val="bg1"/>
                </a:solidFill>
              </a:rPr>
              <a:t>г.р</a:t>
            </a:r>
            <a:r>
              <a:rPr lang="ru-RU" dirty="0" smtClean="0">
                <a:solidFill>
                  <a:schemeClr val="bg1"/>
                </a:solidFill>
              </a:rPr>
              <a:t>.) – землячка Володина А.Ф. </a:t>
            </a:r>
            <a:r>
              <a:rPr lang="ru-RU" dirty="0">
                <a:solidFill>
                  <a:schemeClr val="bg1"/>
                </a:solidFill>
              </a:rPr>
              <a:t>Её отец </a:t>
            </a:r>
            <a:r>
              <a:rPr lang="ru-RU" dirty="0" smtClean="0">
                <a:solidFill>
                  <a:schemeClr val="bg1"/>
                </a:solidFill>
              </a:rPr>
              <a:t>- Ососков Александр Николаевич  </a:t>
            </a:r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ыл начальником мех. </a:t>
            </a:r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астерских, на територии которых находилось мотовозное депо, где работал мотористом Володин А. </a:t>
            </a:r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уж  Ледневой Г.А. - родственник поэту Ледневу Ю.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20200225_160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8" y="420010"/>
            <a:ext cx="3296176" cy="2199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20200225_1607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3" y="2996952"/>
            <a:ext cx="3377142" cy="2367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1" descr="C:\Users\ПСШ\Desktop\у ледневой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4561" r="23347" b="17325"/>
          <a:stretch>
            <a:fillRect/>
          </a:stretch>
        </p:blipFill>
        <p:spPr bwMode="auto">
          <a:xfrm>
            <a:off x="4345289" y="2276872"/>
            <a:ext cx="3287429" cy="23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07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19905BDDC1D7C478C8036C361050624" ma:contentTypeVersion="2" ma:contentTypeDescription="Создание документа." ma:contentTypeScope="" ma:versionID="ffdf325f53dbf0339907192df15df3c9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bb9af05d7b05cba7abf3cc66098ce0f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F267D7-99F9-4593-9BE0-3BAE4BD20236}"/>
</file>

<file path=customXml/itemProps2.xml><?xml version="1.0" encoding="utf-8"?>
<ds:datastoreItem xmlns:ds="http://schemas.openxmlformats.org/officeDocument/2006/customXml" ds:itemID="{DFE016ED-A6E2-4355-A59F-F0B010E174F9}"/>
</file>

<file path=customXml/itemProps3.xml><?xml version="1.0" encoding="utf-8"?>
<ds:datastoreItem xmlns:ds="http://schemas.openxmlformats.org/officeDocument/2006/customXml" ds:itemID="{C257D593-BB4C-4888-B108-31B6946E1EBF}"/>
</file>

<file path=customXml/itemProps4.xml><?xml version="1.0" encoding="utf-8"?>
<ds:datastoreItem xmlns:ds="http://schemas.openxmlformats.org/officeDocument/2006/customXml" ds:itemID="{6A509A13-48BC-49E1-BB98-E4BA76B009A5}"/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765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Batang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70</cp:revision>
  <dcterms:created xsi:type="dcterms:W3CDTF">2020-02-23T11:44:23Z</dcterms:created>
  <dcterms:modified xsi:type="dcterms:W3CDTF">2023-10-28T19:16:40Z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0x010100B19905BDDC1D7C478C8036C361050624</vt:lpwstr>
  </property>
</Properties>
</file>