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71" d="100"/>
          <a:sy n="71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/>
                <a:gridCol w="555165"/>
                <a:gridCol w="547872"/>
                <a:gridCol w="548784"/>
                <a:gridCol w="555165"/>
                <a:gridCol w="548784"/>
                <a:gridCol w="548784"/>
                <a:gridCol w="548784"/>
                <a:gridCol w="554253"/>
                <a:gridCol w="548784"/>
                <a:gridCol w="548784"/>
                <a:gridCol w="554253"/>
                <a:gridCol w="548784"/>
                <a:gridCol w="547872"/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a21ed8-a3df-4193-b700-fd65bdc63fa0">US75DVFUYAPE-778-779</_dlc_DocId>
    <_dlc_DocIdUrl xmlns="1ca21ed8-a3df-4193-b700-fd65bdc63fa0">
      <Url>http://www.eduportal44.ru/Makariev_EDU/may/_layouts/15/DocIdRedir.aspx?ID=US75DVFUYAPE-778-779</Url>
      <Description>US75DVFUYAPE-778-779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19905BDDC1D7C478C8036C361050624" ma:contentTypeVersion="2" ma:contentTypeDescription="Создание документа." ma:contentTypeScope="" ma:versionID="ffdf325f53dbf0339907192df15df3c9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bb9af05d7b05cba7abf3cc66098ce0f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1AD0F-B588-470B-9B78-F2B8C5067DED}"/>
</file>

<file path=customXml/itemProps2.xml><?xml version="1.0" encoding="utf-8"?>
<ds:datastoreItem xmlns:ds="http://schemas.openxmlformats.org/officeDocument/2006/customXml" ds:itemID="{F1FFFE32-6FB4-4DF3-8E5D-AC2F91384DD3}"/>
</file>

<file path=customXml/itemProps3.xml><?xml version="1.0" encoding="utf-8"?>
<ds:datastoreItem xmlns:ds="http://schemas.openxmlformats.org/officeDocument/2006/customXml" ds:itemID="{0664ACEB-4614-46B8-8D0A-76703DB821E2}"/>
</file>

<file path=customXml/itemProps4.xml><?xml version="1.0" encoding="utf-8"?>
<ds:datastoreItem xmlns:ds="http://schemas.openxmlformats.org/officeDocument/2006/customXml" ds:itemID="{2D947F31-49FA-4668-87AE-9D0AB72AA837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HP</cp:lastModifiedBy>
  <cp:revision>97</cp:revision>
  <dcterms:created xsi:type="dcterms:W3CDTF">2014-10-04T20:38:48Z</dcterms:created>
  <dcterms:modified xsi:type="dcterms:W3CDTF">2021-03-10T11:47:47Z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0x010100B19905BDDC1D7C478C8036C361050624</vt:lpwstr>
  </property>
  <property fmtid="{D5CDD505-2E9C-101B-9397-08002B2CF9AE}" pid="3" name="_dlc_DocIdItemGuid">
    <vt:lpwstr>b603c53a-5ec1-4102-a8cf-ac16855fe2ac</vt:lpwstr>
  </property>
</Properties>
</file>