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0" r:id="rId5"/>
    <p:sldId id="261" r:id="rId6"/>
    <p:sldId id="262" r:id="rId7"/>
    <p:sldId id="264" r:id="rId8"/>
    <p:sldId id="257" r:id="rId9"/>
    <p:sldId id="258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E559-6E2B-45FE-BF89-E7301708B4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E47FC-0480-4013-8A5C-0805CB872641}">
      <dgm:prSet phldrT="[Текст]"/>
      <dgm:spPr/>
      <dgm:t>
        <a:bodyPr/>
        <a:lstStyle/>
        <a:p>
          <a:r>
            <a:rPr lang="ru-RU" dirty="0" smtClean="0"/>
            <a:t>Отвечают на вопрос</a:t>
          </a:r>
        </a:p>
        <a:p>
          <a:r>
            <a:rPr lang="ru-RU" dirty="0" smtClean="0"/>
            <a:t> сколько? какой?</a:t>
          </a:r>
        </a:p>
        <a:p>
          <a:r>
            <a:rPr lang="ru-RU" dirty="0" smtClean="0"/>
            <a:t>что?</a:t>
          </a:r>
          <a:endParaRPr lang="ru-RU" dirty="0"/>
        </a:p>
      </dgm:t>
    </dgm:pt>
    <dgm:pt modelId="{70F4D6E2-76BE-4712-8C2B-FEA3947F0134}" type="parTrans" cxnId="{FB9B3BF6-27F6-479A-AACE-C66FDEB4D233}">
      <dgm:prSet/>
      <dgm:spPr/>
      <dgm:t>
        <a:bodyPr/>
        <a:lstStyle/>
        <a:p>
          <a:endParaRPr lang="ru-RU"/>
        </a:p>
      </dgm:t>
    </dgm:pt>
    <dgm:pt modelId="{73C247C3-CAA7-4D47-BDD3-06AE87DAB71A}" type="sibTrans" cxnId="{FB9B3BF6-27F6-479A-AACE-C66FDEB4D233}">
      <dgm:prSet/>
      <dgm:spPr/>
      <dgm:t>
        <a:bodyPr/>
        <a:lstStyle/>
        <a:p>
          <a:endParaRPr lang="ru-RU"/>
        </a:p>
      </dgm:t>
    </dgm:pt>
    <dgm:pt modelId="{44894091-0E39-4328-A3DA-690711436F77}">
      <dgm:prSet phldrT="[Текст]"/>
      <dgm:spPr/>
      <dgm:t>
        <a:bodyPr/>
        <a:lstStyle/>
        <a:p>
          <a:r>
            <a:rPr lang="ru-RU" dirty="0" smtClean="0"/>
            <a:t>Обозначают признак предмета</a:t>
          </a:r>
          <a:endParaRPr lang="ru-RU" dirty="0"/>
        </a:p>
      </dgm:t>
    </dgm:pt>
    <dgm:pt modelId="{D88E5B95-1A08-4350-93F9-E92012C408A5}" type="parTrans" cxnId="{A97A0E70-0F1B-4611-A573-59CA944E6E19}">
      <dgm:prSet/>
      <dgm:spPr/>
      <dgm:t>
        <a:bodyPr/>
        <a:lstStyle/>
        <a:p>
          <a:endParaRPr lang="ru-RU"/>
        </a:p>
      </dgm:t>
    </dgm:pt>
    <dgm:pt modelId="{7F7DE82C-74C4-441F-B1BD-DD60607724A4}" type="sibTrans" cxnId="{A97A0E70-0F1B-4611-A573-59CA944E6E19}">
      <dgm:prSet/>
      <dgm:spPr/>
      <dgm:t>
        <a:bodyPr/>
        <a:lstStyle/>
        <a:p>
          <a:endParaRPr lang="ru-RU"/>
        </a:p>
      </dgm:t>
    </dgm:pt>
    <dgm:pt modelId="{18D9023C-8D0B-45A6-90B4-CEBA8C2F4EE0}">
      <dgm:prSet phldrT="[Текст]"/>
      <dgm:spPr/>
      <dgm:t>
        <a:bodyPr/>
        <a:lstStyle/>
        <a:p>
          <a:r>
            <a:rPr lang="ru-RU" dirty="0" smtClean="0"/>
            <a:t>В предложении могут быть подлежащим</a:t>
          </a:r>
          <a:endParaRPr lang="ru-RU" dirty="0"/>
        </a:p>
      </dgm:t>
    </dgm:pt>
    <dgm:pt modelId="{748A3F15-8848-4380-969A-4E224584DB21}" type="parTrans" cxnId="{131BD480-A44B-42FC-BE9D-B26C498DD572}">
      <dgm:prSet/>
      <dgm:spPr/>
      <dgm:t>
        <a:bodyPr/>
        <a:lstStyle/>
        <a:p>
          <a:endParaRPr lang="ru-RU"/>
        </a:p>
      </dgm:t>
    </dgm:pt>
    <dgm:pt modelId="{73559DF2-2D8B-496C-B8EB-C21AA1B48435}" type="sibTrans" cxnId="{131BD480-A44B-42FC-BE9D-B26C498DD572}">
      <dgm:prSet/>
      <dgm:spPr/>
      <dgm:t>
        <a:bodyPr/>
        <a:lstStyle/>
        <a:p>
          <a:endParaRPr lang="ru-RU"/>
        </a:p>
      </dgm:t>
    </dgm:pt>
    <dgm:pt modelId="{450E37F3-5FF9-464E-870F-3454092EE403}">
      <dgm:prSet phldrT="[Текст]"/>
      <dgm:spPr/>
      <dgm:t>
        <a:bodyPr/>
        <a:lstStyle/>
        <a:p>
          <a:r>
            <a:rPr lang="ru-RU" dirty="0" smtClean="0"/>
            <a:t>Количественные </a:t>
          </a:r>
        </a:p>
        <a:p>
          <a:r>
            <a:rPr lang="ru-RU" dirty="0" smtClean="0"/>
            <a:t>Сколько?</a:t>
          </a:r>
          <a:endParaRPr lang="ru-RU" dirty="0"/>
        </a:p>
      </dgm:t>
    </dgm:pt>
    <dgm:pt modelId="{FAAB2246-356D-4B9A-A02B-EF69704DA085}" type="parTrans" cxnId="{B2BA5DBC-EFF2-42AB-9070-94684C570017}">
      <dgm:prSet/>
      <dgm:spPr/>
      <dgm:t>
        <a:bodyPr/>
        <a:lstStyle/>
        <a:p>
          <a:endParaRPr lang="ru-RU"/>
        </a:p>
      </dgm:t>
    </dgm:pt>
    <dgm:pt modelId="{814E608C-2806-43A5-983C-BC2415F3A3A9}" type="sibTrans" cxnId="{B2BA5DBC-EFF2-42AB-9070-94684C570017}">
      <dgm:prSet/>
      <dgm:spPr/>
      <dgm:t>
        <a:bodyPr/>
        <a:lstStyle/>
        <a:p>
          <a:endParaRPr lang="ru-RU"/>
        </a:p>
      </dgm:t>
    </dgm:pt>
    <dgm:pt modelId="{7B166A9C-FEA9-486E-AC58-FE8E88644D2A}">
      <dgm:prSet phldrT="[Текст]"/>
      <dgm:spPr/>
      <dgm:t>
        <a:bodyPr/>
        <a:lstStyle/>
        <a:p>
          <a:r>
            <a:rPr lang="ru-RU" dirty="0" smtClean="0"/>
            <a:t>Порядковые</a:t>
          </a:r>
        </a:p>
        <a:p>
          <a:r>
            <a:rPr lang="ru-RU" dirty="0" smtClean="0"/>
            <a:t>Какой по счёту?</a:t>
          </a:r>
          <a:endParaRPr lang="ru-RU" dirty="0"/>
        </a:p>
      </dgm:t>
    </dgm:pt>
    <dgm:pt modelId="{EF0F69CA-F2B2-438C-B5F1-35DAB0622B33}" type="parTrans" cxnId="{8D0A1A6D-EC70-4143-9DEB-46BD9D67DBF9}">
      <dgm:prSet/>
      <dgm:spPr/>
      <dgm:t>
        <a:bodyPr/>
        <a:lstStyle/>
        <a:p>
          <a:endParaRPr lang="ru-RU"/>
        </a:p>
      </dgm:t>
    </dgm:pt>
    <dgm:pt modelId="{CC14BDCC-AE58-4B59-BB5B-72B5AAD6976F}" type="sibTrans" cxnId="{8D0A1A6D-EC70-4143-9DEB-46BD9D67DBF9}">
      <dgm:prSet/>
      <dgm:spPr/>
      <dgm:t>
        <a:bodyPr/>
        <a:lstStyle/>
        <a:p>
          <a:endParaRPr lang="ru-RU"/>
        </a:p>
      </dgm:t>
    </dgm:pt>
    <dgm:pt modelId="{6747ED85-7762-44EB-95D4-1FD2BF1BFDDE}" type="pres">
      <dgm:prSet presAssocID="{6A51E559-6E2B-45FE-BF89-E7301708B4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48601-2098-4796-A3D1-143D57F423B6}" type="pres">
      <dgm:prSet presAssocID="{D35E47FC-0480-4013-8A5C-0805CB8726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8318A-9803-48B9-8E85-A13C9B2273C8}" type="pres">
      <dgm:prSet presAssocID="{73C247C3-CAA7-4D47-BDD3-06AE87DAB71A}" presName="sibTrans" presStyleCnt="0"/>
      <dgm:spPr/>
    </dgm:pt>
    <dgm:pt modelId="{96FE5707-AEF3-425B-AD20-B7FC6EFE17E2}" type="pres">
      <dgm:prSet presAssocID="{44894091-0E39-4328-A3DA-690711436F77}" presName="node" presStyleLbl="node1" presStyleIdx="1" presStyleCnt="5" custLinFactNeighborX="1598" custLinFactNeighborY="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EF4E9-07C9-440E-AF79-ADB72EB375AF}" type="pres">
      <dgm:prSet presAssocID="{7F7DE82C-74C4-441F-B1BD-DD60607724A4}" presName="sibTrans" presStyleCnt="0"/>
      <dgm:spPr/>
    </dgm:pt>
    <dgm:pt modelId="{5AEC5033-48E1-40DC-8F31-02549CDCDCCB}" type="pres">
      <dgm:prSet presAssocID="{18D9023C-8D0B-45A6-90B4-CEBA8C2F4E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85DFB-51C4-48E4-9195-43E74BB4F42F}" type="pres">
      <dgm:prSet presAssocID="{73559DF2-2D8B-496C-B8EB-C21AA1B48435}" presName="sibTrans" presStyleCnt="0"/>
      <dgm:spPr/>
    </dgm:pt>
    <dgm:pt modelId="{C985AA4A-BA46-41DD-9951-B5793ABD0D0C}" type="pres">
      <dgm:prSet presAssocID="{450E37F3-5FF9-464E-870F-3454092EE403}" presName="node" presStyleLbl="node1" presStyleIdx="3" presStyleCnt="5" custLinFactNeighborX="6199" custLinFactNeighborY="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CF258-1380-439B-8B4A-EF8946D6CF19}" type="pres">
      <dgm:prSet presAssocID="{814E608C-2806-43A5-983C-BC2415F3A3A9}" presName="sibTrans" presStyleCnt="0"/>
      <dgm:spPr/>
    </dgm:pt>
    <dgm:pt modelId="{A0B76F55-DD8B-4922-BCD5-906A527E51CB}" type="pres">
      <dgm:prSet presAssocID="{7B166A9C-FEA9-486E-AC58-FE8E88644D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A5E3D-AB03-4C19-AFC1-3F1439D43BD8}" type="presOf" srcId="{18D9023C-8D0B-45A6-90B4-CEBA8C2F4EE0}" destId="{5AEC5033-48E1-40DC-8F31-02549CDCDCCB}" srcOrd="0" destOrd="0" presId="urn:microsoft.com/office/officeart/2005/8/layout/default"/>
    <dgm:cxn modelId="{8D0A1A6D-EC70-4143-9DEB-46BD9D67DBF9}" srcId="{6A51E559-6E2B-45FE-BF89-E7301708B4CB}" destId="{7B166A9C-FEA9-486E-AC58-FE8E88644D2A}" srcOrd="4" destOrd="0" parTransId="{EF0F69CA-F2B2-438C-B5F1-35DAB0622B33}" sibTransId="{CC14BDCC-AE58-4B59-BB5B-72B5AAD6976F}"/>
    <dgm:cxn modelId="{131BD480-A44B-42FC-BE9D-B26C498DD572}" srcId="{6A51E559-6E2B-45FE-BF89-E7301708B4CB}" destId="{18D9023C-8D0B-45A6-90B4-CEBA8C2F4EE0}" srcOrd="2" destOrd="0" parTransId="{748A3F15-8848-4380-969A-4E224584DB21}" sibTransId="{73559DF2-2D8B-496C-B8EB-C21AA1B48435}"/>
    <dgm:cxn modelId="{75001A32-0841-4FF7-9F44-864746955C08}" type="presOf" srcId="{7B166A9C-FEA9-486E-AC58-FE8E88644D2A}" destId="{A0B76F55-DD8B-4922-BCD5-906A527E51CB}" srcOrd="0" destOrd="0" presId="urn:microsoft.com/office/officeart/2005/8/layout/default"/>
    <dgm:cxn modelId="{9CEAED16-8DEC-4333-8A0A-222CBE5BB781}" type="presOf" srcId="{44894091-0E39-4328-A3DA-690711436F77}" destId="{96FE5707-AEF3-425B-AD20-B7FC6EFE17E2}" srcOrd="0" destOrd="0" presId="urn:microsoft.com/office/officeart/2005/8/layout/default"/>
    <dgm:cxn modelId="{B2BA5DBC-EFF2-42AB-9070-94684C570017}" srcId="{6A51E559-6E2B-45FE-BF89-E7301708B4CB}" destId="{450E37F3-5FF9-464E-870F-3454092EE403}" srcOrd="3" destOrd="0" parTransId="{FAAB2246-356D-4B9A-A02B-EF69704DA085}" sibTransId="{814E608C-2806-43A5-983C-BC2415F3A3A9}"/>
    <dgm:cxn modelId="{A130DE33-3F1B-45D1-88B6-1379AD71702D}" type="presOf" srcId="{D35E47FC-0480-4013-8A5C-0805CB872641}" destId="{26D48601-2098-4796-A3D1-143D57F423B6}" srcOrd="0" destOrd="0" presId="urn:microsoft.com/office/officeart/2005/8/layout/default"/>
    <dgm:cxn modelId="{39C1A347-721A-4FEC-824C-5050DC692836}" type="presOf" srcId="{6A51E559-6E2B-45FE-BF89-E7301708B4CB}" destId="{6747ED85-7762-44EB-95D4-1FD2BF1BFDDE}" srcOrd="0" destOrd="0" presId="urn:microsoft.com/office/officeart/2005/8/layout/default"/>
    <dgm:cxn modelId="{FB9B3BF6-27F6-479A-AACE-C66FDEB4D233}" srcId="{6A51E559-6E2B-45FE-BF89-E7301708B4CB}" destId="{D35E47FC-0480-4013-8A5C-0805CB872641}" srcOrd="0" destOrd="0" parTransId="{70F4D6E2-76BE-4712-8C2B-FEA3947F0134}" sibTransId="{73C247C3-CAA7-4D47-BDD3-06AE87DAB71A}"/>
    <dgm:cxn modelId="{A97A0E70-0F1B-4611-A573-59CA944E6E19}" srcId="{6A51E559-6E2B-45FE-BF89-E7301708B4CB}" destId="{44894091-0E39-4328-A3DA-690711436F77}" srcOrd="1" destOrd="0" parTransId="{D88E5B95-1A08-4350-93F9-E92012C408A5}" sibTransId="{7F7DE82C-74C4-441F-B1BD-DD60607724A4}"/>
    <dgm:cxn modelId="{BB577602-2203-4DB0-AF1E-776B7E2C1746}" type="presOf" srcId="{450E37F3-5FF9-464E-870F-3454092EE403}" destId="{C985AA4A-BA46-41DD-9951-B5793ABD0D0C}" srcOrd="0" destOrd="0" presId="urn:microsoft.com/office/officeart/2005/8/layout/default"/>
    <dgm:cxn modelId="{DD47AB2A-73F6-437F-BED3-8AA39077E3A7}" type="presParOf" srcId="{6747ED85-7762-44EB-95D4-1FD2BF1BFDDE}" destId="{26D48601-2098-4796-A3D1-143D57F423B6}" srcOrd="0" destOrd="0" presId="urn:microsoft.com/office/officeart/2005/8/layout/default"/>
    <dgm:cxn modelId="{8054E57C-A0F0-49DA-B6E6-EBEC1E66C4F6}" type="presParOf" srcId="{6747ED85-7762-44EB-95D4-1FD2BF1BFDDE}" destId="{D5C8318A-9803-48B9-8E85-A13C9B2273C8}" srcOrd="1" destOrd="0" presId="urn:microsoft.com/office/officeart/2005/8/layout/default"/>
    <dgm:cxn modelId="{DDA0E6E9-D0DE-4014-B193-38F07F048475}" type="presParOf" srcId="{6747ED85-7762-44EB-95D4-1FD2BF1BFDDE}" destId="{96FE5707-AEF3-425B-AD20-B7FC6EFE17E2}" srcOrd="2" destOrd="0" presId="urn:microsoft.com/office/officeart/2005/8/layout/default"/>
    <dgm:cxn modelId="{083828F1-A42F-4F32-B397-E9A35CA2C5F6}" type="presParOf" srcId="{6747ED85-7762-44EB-95D4-1FD2BF1BFDDE}" destId="{FB9EF4E9-07C9-440E-AF79-ADB72EB375AF}" srcOrd="3" destOrd="0" presId="urn:microsoft.com/office/officeart/2005/8/layout/default"/>
    <dgm:cxn modelId="{9A1B13AC-A142-4846-8779-CB5C70A4D6CE}" type="presParOf" srcId="{6747ED85-7762-44EB-95D4-1FD2BF1BFDDE}" destId="{5AEC5033-48E1-40DC-8F31-02549CDCDCCB}" srcOrd="4" destOrd="0" presId="urn:microsoft.com/office/officeart/2005/8/layout/default"/>
    <dgm:cxn modelId="{06889F03-119E-4BC0-905B-33C4FD268C91}" type="presParOf" srcId="{6747ED85-7762-44EB-95D4-1FD2BF1BFDDE}" destId="{52A85DFB-51C4-48E4-9195-43E74BB4F42F}" srcOrd="5" destOrd="0" presId="urn:microsoft.com/office/officeart/2005/8/layout/default"/>
    <dgm:cxn modelId="{C3EB9982-6863-40C7-83C2-EB7975D17EE3}" type="presParOf" srcId="{6747ED85-7762-44EB-95D4-1FD2BF1BFDDE}" destId="{C985AA4A-BA46-41DD-9951-B5793ABD0D0C}" srcOrd="6" destOrd="0" presId="urn:microsoft.com/office/officeart/2005/8/layout/default"/>
    <dgm:cxn modelId="{C7F079B9-1717-4F36-A136-8BFF2429D65D}" type="presParOf" srcId="{6747ED85-7762-44EB-95D4-1FD2BF1BFDDE}" destId="{183CF258-1380-439B-8B4A-EF8946D6CF19}" srcOrd="7" destOrd="0" presId="urn:microsoft.com/office/officeart/2005/8/layout/default"/>
    <dgm:cxn modelId="{BCF98C55-0302-40BC-A72C-F9E127808ADD}" type="presParOf" srcId="{6747ED85-7762-44EB-95D4-1FD2BF1BFDDE}" destId="{A0B76F55-DD8B-4922-BCD5-906A527E51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1E559-6E2B-45FE-BF89-E7301708B4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E47FC-0480-4013-8A5C-0805CB872641}">
      <dgm:prSet phldrT="[Текст]"/>
      <dgm:spPr/>
      <dgm:t>
        <a:bodyPr/>
        <a:lstStyle/>
        <a:p>
          <a:r>
            <a:rPr lang="ru-RU" dirty="0" smtClean="0"/>
            <a:t>Отвечают на вопрос сколько? какой?</a:t>
          </a:r>
          <a:endParaRPr lang="ru-RU" dirty="0"/>
        </a:p>
      </dgm:t>
    </dgm:pt>
    <dgm:pt modelId="{70F4D6E2-76BE-4712-8C2B-FEA3947F0134}" type="parTrans" cxnId="{FB9B3BF6-27F6-479A-AACE-C66FDEB4D233}">
      <dgm:prSet/>
      <dgm:spPr/>
      <dgm:t>
        <a:bodyPr/>
        <a:lstStyle/>
        <a:p>
          <a:endParaRPr lang="ru-RU"/>
        </a:p>
      </dgm:t>
    </dgm:pt>
    <dgm:pt modelId="{73C247C3-CAA7-4D47-BDD3-06AE87DAB71A}" type="sibTrans" cxnId="{FB9B3BF6-27F6-479A-AACE-C66FDEB4D233}">
      <dgm:prSet/>
      <dgm:spPr/>
      <dgm:t>
        <a:bodyPr/>
        <a:lstStyle/>
        <a:p>
          <a:endParaRPr lang="ru-RU"/>
        </a:p>
      </dgm:t>
    </dgm:pt>
    <dgm:pt modelId="{44894091-0E39-4328-A3DA-690711436F77}">
      <dgm:prSet phldrT="[Текст]"/>
      <dgm:spPr/>
      <dgm:t>
        <a:bodyPr/>
        <a:lstStyle/>
        <a:p>
          <a:r>
            <a:rPr lang="ru-RU" dirty="0" smtClean="0"/>
            <a:t>Обозначают число, количество предметов и порядок предметов при счёте</a:t>
          </a:r>
          <a:endParaRPr lang="ru-RU" dirty="0"/>
        </a:p>
      </dgm:t>
    </dgm:pt>
    <dgm:pt modelId="{D88E5B95-1A08-4350-93F9-E92012C408A5}" type="parTrans" cxnId="{A97A0E70-0F1B-4611-A573-59CA944E6E19}">
      <dgm:prSet/>
      <dgm:spPr/>
      <dgm:t>
        <a:bodyPr/>
        <a:lstStyle/>
        <a:p>
          <a:endParaRPr lang="ru-RU"/>
        </a:p>
      </dgm:t>
    </dgm:pt>
    <dgm:pt modelId="{7F7DE82C-74C4-441F-B1BD-DD60607724A4}" type="sibTrans" cxnId="{A97A0E70-0F1B-4611-A573-59CA944E6E19}">
      <dgm:prSet/>
      <dgm:spPr/>
      <dgm:t>
        <a:bodyPr/>
        <a:lstStyle/>
        <a:p>
          <a:endParaRPr lang="ru-RU"/>
        </a:p>
      </dgm:t>
    </dgm:pt>
    <dgm:pt modelId="{18D9023C-8D0B-45A6-90B4-CEBA8C2F4EE0}">
      <dgm:prSet phldrT="[Текст]"/>
      <dgm:spPr/>
      <dgm:t>
        <a:bodyPr/>
        <a:lstStyle/>
        <a:p>
          <a:r>
            <a:rPr lang="ru-RU" dirty="0" smtClean="0"/>
            <a:t>В предложении могут быть разными членами</a:t>
          </a:r>
          <a:endParaRPr lang="ru-RU" dirty="0"/>
        </a:p>
      </dgm:t>
    </dgm:pt>
    <dgm:pt modelId="{748A3F15-8848-4380-969A-4E224584DB21}" type="parTrans" cxnId="{131BD480-A44B-42FC-BE9D-B26C498DD572}">
      <dgm:prSet/>
      <dgm:spPr/>
      <dgm:t>
        <a:bodyPr/>
        <a:lstStyle/>
        <a:p>
          <a:endParaRPr lang="ru-RU"/>
        </a:p>
      </dgm:t>
    </dgm:pt>
    <dgm:pt modelId="{73559DF2-2D8B-496C-B8EB-C21AA1B48435}" type="sibTrans" cxnId="{131BD480-A44B-42FC-BE9D-B26C498DD572}">
      <dgm:prSet/>
      <dgm:spPr/>
      <dgm:t>
        <a:bodyPr/>
        <a:lstStyle/>
        <a:p>
          <a:endParaRPr lang="ru-RU"/>
        </a:p>
      </dgm:t>
    </dgm:pt>
    <dgm:pt modelId="{450E37F3-5FF9-464E-870F-3454092EE403}">
      <dgm:prSet phldrT="[Текст]"/>
      <dgm:spPr/>
      <dgm:t>
        <a:bodyPr/>
        <a:lstStyle/>
        <a:p>
          <a:r>
            <a:rPr lang="ru-RU" dirty="0" smtClean="0"/>
            <a:t>Количественные </a:t>
          </a:r>
        </a:p>
        <a:p>
          <a:r>
            <a:rPr lang="ru-RU" dirty="0" smtClean="0"/>
            <a:t>Сколько?</a:t>
          </a:r>
          <a:endParaRPr lang="ru-RU" dirty="0"/>
        </a:p>
      </dgm:t>
    </dgm:pt>
    <dgm:pt modelId="{FAAB2246-356D-4B9A-A02B-EF69704DA085}" type="parTrans" cxnId="{B2BA5DBC-EFF2-42AB-9070-94684C570017}">
      <dgm:prSet/>
      <dgm:spPr/>
      <dgm:t>
        <a:bodyPr/>
        <a:lstStyle/>
        <a:p>
          <a:endParaRPr lang="ru-RU"/>
        </a:p>
      </dgm:t>
    </dgm:pt>
    <dgm:pt modelId="{814E608C-2806-43A5-983C-BC2415F3A3A9}" type="sibTrans" cxnId="{B2BA5DBC-EFF2-42AB-9070-94684C570017}">
      <dgm:prSet/>
      <dgm:spPr/>
      <dgm:t>
        <a:bodyPr/>
        <a:lstStyle/>
        <a:p>
          <a:endParaRPr lang="ru-RU"/>
        </a:p>
      </dgm:t>
    </dgm:pt>
    <dgm:pt modelId="{7B166A9C-FEA9-486E-AC58-FE8E88644D2A}">
      <dgm:prSet phldrT="[Текст]"/>
      <dgm:spPr/>
      <dgm:t>
        <a:bodyPr/>
        <a:lstStyle/>
        <a:p>
          <a:r>
            <a:rPr lang="ru-RU" dirty="0" smtClean="0"/>
            <a:t>Порядковые</a:t>
          </a:r>
        </a:p>
        <a:p>
          <a:r>
            <a:rPr lang="ru-RU" dirty="0" smtClean="0"/>
            <a:t>Какой по счёту?</a:t>
          </a:r>
          <a:endParaRPr lang="ru-RU" dirty="0"/>
        </a:p>
      </dgm:t>
    </dgm:pt>
    <dgm:pt modelId="{EF0F69CA-F2B2-438C-B5F1-35DAB0622B33}" type="parTrans" cxnId="{8D0A1A6D-EC70-4143-9DEB-46BD9D67DBF9}">
      <dgm:prSet/>
      <dgm:spPr/>
      <dgm:t>
        <a:bodyPr/>
        <a:lstStyle/>
        <a:p>
          <a:endParaRPr lang="ru-RU"/>
        </a:p>
      </dgm:t>
    </dgm:pt>
    <dgm:pt modelId="{CC14BDCC-AE58-4B59-BB5B-72B5AAD6976F}" type="sibTrans" cxnId="{8D0A1A6D-EC70-4143-9DEB-46BD9D67DBF9}">
      <dgm:prSet/>
      <dgm:spPr/>
      <dgm:t>
        <a:bodyPr/>
        <a:lstStyle/>
        <a:p>
          <a:endParaRPr lang="ru-RU"/>
        </a:p>
      </dgm:t>
    </dgm:pt>
    <dgm:pt modelId="{6747ED85-7762-44EB-95D4-1FD2BF1BFDDE}" type="pres">
      <dgm:prSet presAssocID="{6A51E559-6E2B-45FE-BF89-E7301708B4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48601-2098-4796-A3D1-143D57F423B6}" type="pres">
      <dgm:prSet presAssocID="{D35E47FC-0480-4013-8A5C-0805CB8726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8318A-9803-48B9-8E85-A13C9B2273C8}" type="pres">
      <dgm:prSet presAssocID="{73C247C3-CAA7-4D47-BDD3-06AE87DAB71A}" presName="sibTrans" presStyleCnt="0"/>
      <dgm:spPr/>
    </dgm:pt>
    <dgm:pt modelId="{96FE5707-AEF3-425B-AD20-B7FC6EFE17E2}" type="pres">
      <dgm:prSet presAssocID="{44894091-0E39-4328-A3DA-690711436F77}" presName="node" presStyleLbl="node1" presStyleIdx="1" presStyleCnt="5" custLinFactNeighborX="1598" custLinFactNeighborY="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EF4E9-07C9-440E-AF79-ADB72EB375AF}" type="pres">
      <dgm:prSet presAssocID="{7F7DE82C-74C4-441F-B1BD-DD60607724A4}" presName="sibTrans" presStyleCnt="0"/>
      <dgm:spPr/>
    </dgm:pt>
    <dgm:pt modelId="{5AEC5033-48E1-40DC-8F31-02549CDCDCCB}" type="pres">
      <dgm:prSet presAssocID="{18D9023C-8D0B-45A6-90B4-CEBA8C2F4E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85DFB-51C4-48E4-9195-43E74BB4F42F}" type="pres">
      <dgm:prSet presAssocID="{73559DF2-2D8B-496C-B8EB-C21AA1B48435}" presName="sibTrans" presStyleCnt="0"/>
      <dgm:spPr/>
    </dgm:pt>
    <dgm:pt modelId="{C985AA4A-BA46-41DD-9951-B5793ABD0D0C}" type="pres">
      <dgm:prSet presAssocID="{450E37F3-5FF9-464E-870F-3454092EE403}" presName="node" presStyleLbl="node1" presStyleIdx="3" presStyleCnt="5" custLinFactNeighborX="6199" custLinFactNeighborY="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CF258-1380-439B-8B4A-EF8946D6CF19}" type="pres">
      <dgm:prSet presAssocID="{814E608C-2806-43A5-983C-BC2415F3A3A9}" presName="sibTrans" presStyleCnt="0"/>
      <dgm:spPr/>
    </dgm:pt>
    <dgm:pt modelId="{A0B76F55-DD8B-4922-BCD5-906A527E51CB}" type="pres">
      <dgm:prSet presAssocID="{7B166A9C-FEA9-486E-AC58-FE8E88644D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A1A6D-EC70-4143-9DEB-46BD9D67DBF9}" srcId="{6A51E559-6E2B-45FE-BF89-E7301708B4CB}" destId="{7B166A9C-FEA9-486E-AC58-FE8E88644D2A}" srcOrd="4" destOrd="0" parTransId="{EF0F69CA-F2B2-438C-B5F1-35DAB0622B33}" sibTransId="{CC14BDCC-AE58-4B59-BB5B-72B5AAD6976F}"/>
    <dgm:cxn modelId="{7E497B3C-C264-4DF9-ABAE-0A81F5350555}" type="presOf" srcId="{D35E47FC-0480-4013-8A5C-0805CB872641}" destId="{26D48601-2098-4796-A3D1-143D57F423B6}" srcOrd="0" destOrd="0" presId="urn:microsoft.com/office/officeart/2005/8/layout/default"/>
    <dgm:cxn modelId="{AC1234A3-47AF-4AAD-85E2-8BF15880C767}" type="presOf" srcId="{44894091-0E39-4328-A3DA-690711436F77}" destId="{96FE5707-AEF3-425B-AD20-B7FC6EFE17E2}" srcOrd="0" destOrd="0" presId="urn:microsoft.com/office/officeart/2005/8/layout/default"/>
    <dgm:cxn modelId="{131BD480-A44B-42FC-BE9D-B26C498DD572}" srcId="{6A51E559-6E2B-45FE-BF89-E7301708B4CB}" destId="{18D9023C-8D0B-45A6-90B4-CEBA8C2F4EE0}" srcOrd="2" destOrd="0" parTransId="{748A3F15-8848-4380-969A-4E224584DB21}" sibTransId="{73559DF2-2D8B-496C-B8EB-C21AA1B48435}"/>
    <dgm:cxn modelId="{B2BA5DBC-EFF2-42AB-9070-94684C570017}" srcId="{6A51E559-6E2B-45FE-BF89-E7301708B4CB}" destId="{450E37F3-5FF9-464E-870F-3454092EE403}" srcOrd="3" destOrd="0" parTransId="{FAAB2246-356D-4B9A-A02B-EF69704DA085}" sibTransId="{814E608C-2806-43A5-983C-BC2415F3A3A9}"/>
    <dgm:cxn modelId="{BD10A525-D716-4E92-8CD5-A00B4049D607}" type="presOf" srcId="{6A51E559-6E2B-45FE-BF89-E7301708B4CB}" destId="{6747ED85-7762-44EB-95D4-1FD2BF1BFDDE}" srcOrd="0" destOrd="0" presId="urn:microsoft.com/office/officeart/2005/8/layout/default"/>
    <dgm:cxn modelId="{5D165A2F-921A-4CE9-B785-C870DD0AB29F}" type="presOf" srcId="{18D9023C-8D0B-45A6-90B4-CEBA8C2F4EE0}" destId="{5AEC5033-48E1-40DC-8F31-02549CDCDCCB}" srcOrd="0" destOrd="0" presId="urn:microsoft.com/office/officeart/2005/8/layout/default"/>
    <dgm:cxn modelId="{FB9B3BF6-27F6-479A-AACE-C66FDEB4D233}" srcId="{6A51E559-6E2B-45FE-BF89-E7301708B4CB}" destId="{D35E47FC-0480-4013-8A5C-0805CB872641}" srcOrd="0" destOrd="0" parTransId="{70F4D6E2-76BE-4712-8C2B-FEA3947F0134}" sibTransId="{73C247C3-CAA7-4D47-BDD3-06AE87DAB71A}"/>
    <dgm:cxn modelId="{9038925D-13F0-4785-BD26-7C6936070E63}" type="presOf" srcId="{450E37F3-5FF9-464E-870F-3454092EE403}" destId="{C985AA4A-BA46-41DD-9951-B5793ABD0D0C}" srcOrd="0" destOrd="0" presId="urn:microsoft.com/office/officeart/2005/8/layout/default"/>
    <dgm:cxn modelId="{A97A0E70-0F1B-4611-A573-59CA944E6E19}" srcId="{6A51E559-6E2B-45FE-BF89-E7301708B4CB}" destId="{44894091-0E39-4328-A3DA-690711436F77}" srcOrd="1" destOrd="0" parTransId="{D88E5B95-1A08-4350-93F9-E92012C408A5}" sibTransId="{7F7DE82C-74C4-441F-B1BD-DD60607724A4}"/>
    <dgm:cxn modelId="{77B7C1AB-2F6C-4472-8FE8-5870E95B1D1D}" type="presOf" srcId="{7B166A9C-FEA9-486E-AC58-FE8E88644D2A}" destId="{A0B76F55-DD8B-4922-BCD5-906A527E51CB}" srcOrd="0" destOrd="0" presId="urn:microsoft.com/office/officeart/2005/8/layout/default"/>
    <dgm:cxn modelId="{BB3DAF49-1A73-45F1-99FF-339D01B9F23A}" type="presParOf" srcId="{6747ED85-7762-44EB-95D4-1FD2BF1BFDDE}" destId="{26D48601-2098-4796-A3D1-143D57F423B6}" srcOrd="0" destOrd="0" presId="urn:microsoft.com/office/officeart/2005/8/layout/default"/>
    <dgm:cxn modelId="{EE0D3B6D-A641-4BF4-B417-2823070B072F}" type="presParOf" srcId="{6747ED85-7762-44EB-95D4-1FD2BF1BFDDE}" destId="{D5C8318A-9803-48B9-8E85-A13C9B2273C8}" srcOrd="1" destOrd="0" presId="urn:microsoft.com/office/officeart/2005/8/layout/default"/>
    <dgm:cxn modelId="{3B66AD26-E39C-465D-9FA4-ABA41BFDA2B7}" type="presParOf" srcId="{6747ED85-7762-44EB-95D4-1FD2BF1BFDDE}" destId="{96FE5707-AEF3-425B-AD20-B7FC6EFE17E2}" srcOrd="2" destOrd="0" presId="urn:microsoft.com/office/officeart/2005/8/layout/default"/>
    <dgm:cxn modelId="{4EA5A30E-F19D-48ED-8273-FB68B52C7649}" type="presParOf" srcId="{6747ED85-7762-44EB-95D4-1FD2BF1BFDDE}" destId="{FB9EF4E9-07C9-440E-AF79-ADB72EB375AF}" srcOrd="3" destOrd="0" presId="urn:microsoft.com/office/officeart/2005/8/layout/default"/>
    <dgm:cxn modelId="{D01E28A0-AB64-4857-8CEB-CC1DE8FCFCFE}" type="presParOf" srcId="{6747ED85-7762-44EB-95D4-1FD2BF1BFDDE}" destId="{5AEC5033-48E1-40DC-8F31-02549CDCDCCB}" srcOrd="4" destOrd="0" presId="urn:microsoft.com/office/officeart/2005/8/layout/default"/>
    <dgm:cxn modelId="{84EA672D-86BE-4D02-BBDE-939618E90645}" type="presParOf" srcId="{6747ED85-7762-44EB-95D4-1FD2BF1BFDDE}" destId="{52A85DFB-51C4-48E4-9195-43E74BB4F42F}" srcOrd="5" destOrd="0" presId="urn:microsoft.com/office/officeart/2005/8/layout/default"/>
    <dgm:cxn modelId="{ADA16F6E-C393-4911-A6C9-C66A64AE1BE9}" type="presParOf" srcId="{6747ED85-7762-44EB-95D4-1FD2BF1BFDDE}" destId="{C985AA4A-BA46-41DD-9951-B5793ABD0D0C}" srcOrd="6" destOrd="0" presId="urn:microsoft.com/office/officeart/2005/8/layout/default"/>
    <dgm:cxn modelId="{085A8F05-06C2-4A58-B4AC-C4C4BC1479C7}" type="presParOf" srcId="{6747ED85-7762-44EB-95D4-1FD2BF1BFDDE}" destId="{183CF258-1380-439B-8B4A-EF8946D6CF19}" srcOrd="7" destOrd="0" presId="urn:microsoft.com/office/officeart/2005/8/layout/default"/>
    <dgm:cxn modelId="{1AD4E985-6B4B-4D8D-8B53-1FDADBBBF928}" type="presParOf" srcId="{6747ED85-7762-44EB-95D4-1FD2BF1BFDDE}" destId="{A0B76F55-DD8B-4922-BCD5-906A527E51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8601-2098-4796-A3D1-143D57F423B6}">
      <dsp:nvSpPr>
        <dsp:cNvPr id="0" name=""/>
        <dsp:cNvSpPr/>
      </dsp:nvSpPr>
      <dsp:spPr>
        <a:xfrm>
          <a:off x="0" y="437355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Отвечают на вопрос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сколько? какой?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что?</a:t>
          </a:r>
          <a:endParaRPr lang="ru-RU" sz="1600" kern="1200" dirty="0"/>
        </a:p>
      </dsp:txBody>
      <dsp:txXfrm>
        <a:off x="0" y="437355"/>
        <a:ext cx="2000250" cy="1200150"/>
      </dsp:txXfrm>
    </dsp:sp>
    <dsp:sp modelId="{96FE5707-AEF3-425B-AD20-B7FC6EFE17E2}">
      <dsp:nvSpPr>
        <dsp:cNvPr id="0" name=""/>
        <dsp:cNvSpPr/>
      </dsp:nvSpPr>
      <dsp:spPr>
        <a:xfrm>
          <a:off x="2232238" y="504060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Обозначают признак предмета</a:t>
          </a:r>
          <a:endParaRPr lang="ru-RU" sz="1600" kern="1200" dirty="0"/>
        </a:p>
      </dsp:txBody>
      <dsp:txXfrm>
        <a:off x="2232238" y="504060"/>
        <a:ext cx="2000250" cy="1200150"/>
      </dsp:txXfrm>
    </dsp:sp>
    <dsp:sp modelId="{5AEC5033-48E1-40DC-8F31-02549CDCDCCB}">
      <dsp:nvSpPr>
        <dsp:cNvPr id="0" name=""/>
        <dsp:cNvSpPr/>
      </dsp:nvSpPr>
      <dsp:spPr>
        <a:xfrm>
          <a:off x="4400550" y="437355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предложении могут быть подлежащим</a:t>
          </a:r>
          <a:endParaRPr lang="ru-RU" sz="1600" kern="1200" dirty="0"/>
        </a:p>
      </dsp:txBody>
      <dsp:txXfrm>
        <a:off x="4400550" y="437355"/>
        <a:ext cx="2000250" cy="1200150"/>
      </dsp:txXfrm>
    </dsp:sp>
    <dsp:sp modelId="{C985AA4A-BA46-41DD-9951-B5793ABD0D0C}">
      <dsp:nvSpPr>
        <dsp:cNvPr id="0" name=""/>
        <dsp:cNvSpPr/>
      </dsp:nvSpPr>
      <dsp:spPr>
        <a:xfrm>
          <a:off x="1224132" y="1872203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Количественные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Сколько?</a:t>
          </a:r>
          <a:endParaRPr lang="ru-RU" sz="1600" kern="1200" dirty="0"/>
        </a:p>
      </dsp:txBody>
      <dsp:txXfrm>
        <a:off x="1224132" y="1872203"/>
        <a:ext cx="2000250" cy="1200150"/>
      </dsp:txXfrm>
    </dsp:sp>
    <dsp:sp modelId="{A0B76F55-DD8B-4922-BCD5-906A527E51CB}">
      <dsp:nvSpPr>
        <dsp:cNvPr id="0" name=""/>
        <dsp:cNvSpPr/>
      </dsp:nvSpPr>
      <dsp:spPr>
        <a:xfrm>
          <a:off x="3300412" y="1837531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Порядковые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по счёту?</a:t>
          </a:r>
          <a:endParaRPr lang="ru-RU" sz="1600" kern="1200" dirty="0"/>
        </a:p>
      </dsp:txBody>
      <dsp:txXfrm>
        <a:off x="3300412" y="1837531"/>
        <a:ext cx="2000250" cy="120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8601-2098-4796-A3D1-143D57F423B6}">
      <dsp:nvSpPr>
        <dsp:cNvPr id="0" name=""/>
        <dsp:cNvSpPr/>
      </dsp:nvSpPr>
      <dsp:spPr>
        <a:xfrm>
          <a:off x="0" y="437355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Отвечают на вопрос сколько? какой?</a:t>
          </a:r>
          <a:endParaRPr lang="ru-RU" sz="1600" kern="1200" dirty="0"/>
        </a:p>
      </dsp:txBody>
      <dsp:txXfrm>
        <a:off x="0" y="437355"/>
        <a:ext cx="2000250" cy="1200150"/>
      </dsp:txXfrm>
    </dsp:sp>
    <dsp:sp modelId="{96FE5707-AEF3-425B-AD20-B7FC6EFE17E2}">
      <dsp:nvSpPr>
        <dsp:cNvPr id="0" name=""/>
        <dsp:cNvSpPr/>
      </dsp:nvSpPr>
      <dsp:spPr>
        <a:xfrm>
          <a:off x="2232238" y="504060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Обозначают число, количество предметов и порядок предметов при счёте</a:t>
          </a:r>
          <a:endParaRPr lang="ru-RU" sz="1600" kern="1200" dirty="0"/>
        </a:p>
      </dsp:txBody>
      <dsp:txXfrm>
        <a:off x="2232238" y="504060"/>
        <a:ext cx="2000250" cy="1200150"/>
      </dsp:txXfrm>
    </dsp:sp>
    <dsp:sp modelId="{5AEC5033-48E1-40DC-8F31-02549CDCDCCB}">
      <dsp:nvSpPr>
        <dsp:cNvPr id="0" name=""/>
        <dsp:cNvSpPr/>
      </dsp:nvSpPr>
      <dsp:spPr>
        <a:xfrm>
          <a:off x="4400550" y="437355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предложении могут быть разными членами</a:t>
          </a:r>
          <a:endParaRPr lang="ru-RU" sz="1600" kern="1200" dirty="0"/>
        </a:p>
      </dsp:txBody>
      <dsp:txXfrm>
        <a:off x="4400550" y="437355"/>
        <a:ext cx="2000250" cy="1200150"/>
      </dsp:txXfrm>
    </dsp:sp>
    <dsp:sp modelId="{C985AA4A-BA46-41DD-9951-B5793ABD0D0C}">
      <dsp:nvSpPr>
        <dsp:cNvPr id="0" name=""/>
        <dsp:cNvSpPr/>
      </dsp:nvSpPr>
      <dsp:spPr>
        <a:xfrm>
          <a:off x="1224132" y="1872203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Количественные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Сколько?</a:t>
          </a:r>
          <a:endParaRPr lang="ru-RU" sz="1600" kern="1200" dirty="0"/>
        </a:p>
      </dsp:txBody>
      <dsp:txXfrm>
        <a:off x="1224132" y="1872203"/>
        <a:ext cx="2000250" cy="1200150"/>
      </dsp:txXfrm>
    </dsp:sp>
    <dsp:sp modelId="{A0B76F55-DD8B-4922-BCD5-906A527E51CB}">
      <dsp:nvSpPr>
        <dsp:cNvPr id="0" name=""/>
        <dsp:cNvSpPr/>
      </dsp:nvSpPr>
      <dsp:spPr>
        <a:xfrm>
          <a:off x="3300412" y="1837531"/>
          <a:ext cx="2000250" cy="1200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Порядковые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Какой по счёту?</a:t>
          </a:r>
          <a:endParaRPr lang="ru-RU" sz="1600" kern="1200" dirty="0"/>
        </a:p>
      </dsp:txBody>
      <dsp:txXfrm>
        <a:off x="3300412" y="1837531"/>
        <a:ext cx="2000250" cy="120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F934E9-AD95-4DE4-A380-84FD88BF5475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1EB942-5A8C-42B0-9355-4B6A528B06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1772816"/>
            <a:ext cx="74626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Имя числительное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653136"/>
            <a:ext cx="48965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Владимировна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МКОУ СОШ №2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г.Макарьева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Макарьевского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Костромской области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 средняя  общеобразовательная  школа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г.Макарьева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Макарьевского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776864" cy="5865832"/>
          </a:xfrm>
        </p:spPr>
        <p:txBody>
          <a:bodyPr>
            <a:norm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Ребята, продолжите предложение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4000" dirty="0" smtClean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Мне </a:t>
            </a:r>
            <a:r>
              <a:rPr lang="ru-RU" sz="4000" dirty="0">
                <a:solidFill>
                  <a:srgbClr val="7030A0"/>
                </a:solidFill>
                <a:latin typeface="Times New Roman"/>
                <a:ea typeface="Times New Roman"/>
              </a:rPr>
              <a:t>понравилось…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4000" dirty="0">
                <a:solidFill>
                  <a:srgbClr val="7030A0"/>
                </a:solidFill>
                <a:latin typeface="Times New Roman"/>
                <a:ea typeface="Times New Roman"/>
              </a:rPr>
              <a:t>Мне  не понравилось…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7030A0"/>
                </a:solidFill>
                <a:latin typeface="Times New Roman"/>
                <a:ea typeface="Times New Roman"/>
              </a:rPr>
              <a:t>Мне было сложно…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92888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Домашнее </a:t>
            </a:r>
            <a:r>
              <a:rPr lang="ru-RU" sz="3200" b="1" dirty="0" smtClean="0">
                <a:solidFill>
                  <a:srgbClr val="7030A0"/>
                </a:solidFill>
              </a:rPr>
              <a:t>задание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На </a:t>
            </a:r>
            <a:r>
              <a:rPr lang="ru-RU" sz="2800" dirty="0">
                <a:solidFill>
                  <a:srgbClr val="7030A0"/>
                </a:solidFill>
              </a:rPr>
              <a:t>выбор: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1)подобрать пословицы и поговорки с именем числительным, не менее 5, выписать их в тетрадь, придумать и выполнить задания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2)из учебников по биологии, географии выписать предложения с числительными, не менее 5 предложений, придумать и выполнить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5219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51" y="-104263"/>
            <a:ext cx="9284851" cy="69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0979"/>
            <a:ext cx="8712968" cy="655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7938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5400" dirty="0" smtClean="0"/>
              <a:t>Цель урока:</a:t>
            </a:r>
          </a:p>
          <a:p>
            <a:r>
              <a:rPr lang="ru-RU" sz="3200" dirty="0" smtClean="0"/>
              <a:t>научиться </a:t>
            </a:r>
            <a:r>
              <a:rPr lang="ru-RU" sz="3200" dirty="0"/>
              <a:t>находить </a:t>
            </a:r>
            <a:r>
              <a:rPr lang="ru-RU" sz="3200" dirty="0" smtClean="0"/>
              <a:t>числительное </a:t>
            </a:r>
          </a:p>
          <a:p>
            <a:r>
              <a:rPr lang="ru-RU" sz="3200" dirty="0" smtClean="0"/>
              <a:t>научиться отличать числительное от </a:t>
            </a:r>
            <a:r>
              <a:rPr lang="ru-RU" sz="3200" dirty="0"/>
              <a:t>других частей речи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научиться </a:t>
            </a:r>
            <a:r>
              <a:rPr lang="ru-RU" sz="3200" dirty="0"/>
              <a:t>определять морфологические признаки и синтаксическую роль имени числительного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научиться распознавать </a:t>
            </a:r>
            <a:r>
              <a:rPr lang="ru-RU" sz="3200" dirty="0"/>
              <a:t>количественные и порядковые числительные.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12590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400" dirty="0" smtClean="0"/>
              <a:t>План работы:</a:t>
            </a:r>
          </a:p>
          <a:p>
            <a:r>
              <a:rPr lang="ru-RU" sz="4400" dirty="0" smtClean="0"/>
              <a:t>1. Изучите параграф учебника.</a:t>
            </a:r>
          </a:p>
          <a:p>
            <a:r>
              <a:rPr lang="ru-RU" sz="4400" dirty="0" smtClean="0"/>
              <a:t>2. Составьте схему-кластер.</a:t>
            </a:r>
          </a:p>
          <a:p>
            <a:r>
              <a:rPr lang="ru-RU" sz="4400" dirty="0" smtClean="0"/>
              <a:t>3. Выполните задания.</a:t>
            </a:r>
          </a:p>
          <a:p>
            <a:r>
              <a:rPr lang="ru-RU" sz="4400" dirty="0" smtClean="0"/>
              <a:t>4. Проверьте себя.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44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/>
              <a:t>Числительные</a:t>
            </a:r>
            <a:endParaRPr lang="ru-RU" sz="6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7508555"/>
              </p:ext>
            </p:extLst>
          </p:nvPr>
        </p:nvGraphicFramePr>
        <p:xfrm>
          <a:off x="1331640" y="1844824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3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/>
              <a:t>Числительные</a:t>
            </a:r>
            <a:endParaRPr lang="ru-RU" sz="6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7580381"/>
              </p:ext>
            </p:extLst>
          </p:nvPr>
        </p:nvGraphicFramePr>
        <p:xfrm>
          <a:off x="1331640" y="1844824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i="1" dirty="0">
                <a:solidFill>
                  <a:srgbClr val="7030A0"/>
                </a:solidFill>
              </a:rPr>
              <a:t>Распределите слова на </a:t>
            </a:r>
            <a:r>
              <a:rPr lang="ru-RU" sz="3200" i="1" dirty="0" smtClean="0">
                <a:solidFill>
                  <a:srgbClr val="7030A0"/>
                </a:solidFill>
              </a:rPr>
              <a:t>группы</a:t>
            </a:r>
            <a:endParaRPr lang="ru-RU" sz="3200" i="1" dirty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Один</a:t>
            </a:r>
            <a:r>
              <a:rPr lang="ru-RU" sz="3600" b="1" dirty="0">
                <a:solidFill>
                  <a:srgbClr val="7030A0"/>
                </a:solidFill>
              </a:rPr>
              <a:t>, одинокий, первый, первенство, два, дважды, двойка, двоякий, удвоить, второй,  вторично, три, тройка, четверть, семилетка, сто, сотый, столетний, шестизначный, семь, восьмой, десять, утроить, </a:t>
            </a:r>
            <a:r>
              <a:rPr lang="ru-RU" sz="3600" b="1" dirty="0" smtClean="0">
                <a:solidFill>
                  <a:srgbClr val="7030A0"/>
                </a:solidFill>
              </a:rPr>
              <a:t>четвероногий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460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9948727"/>
              </p:ext>
            </p:extLst>
          </p:nvPr>
        </p:nvGraphicFramePr>
        <p:xfrm>
          <a:off x="323528" y="548680"/>
          <a:ext cx="8496945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511"/>
                <a:gridCol w="2202910"/>
                <a:gridCol w="2045560"/>
                <a:gridCol w="1180131"/>
                <a:gridCol w="1494833"/>
              </a:tblGrid>
              <a:tr h="1305003">
                <a:tc>
                  <a:txBody>
                    <a:bodyPr/>
                    <a:lstStyle/>
                    <a:p>
                      <a:r>
                        <a:rPr lang="ru-RU" dirty="0" smtClean="0"/>
                        <a:t>Имя существительное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прилагательное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числительное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Наречие</a:t>
                      </a:r>
                      <a:endParaRPr lang="ru-RU" dirty="0"/>
                    </a:p>
                  </a:txBody>
                  <a:tcPr/>
                </a:tc>
              </a:tr>
              <a:tr h="459965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первенство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двойка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тройка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семилетка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четверть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одинокий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двоякий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шестизначный четвероногий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столетний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один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восьмой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первый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два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семь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десять</a:t>
                      </a:r>
                      <a:endParaRPr lang="ru-R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три</a:t>
                      </a:r>
                      <a:endParaRPr lang="ru-RU" dirty="0" smtClean="0"/>
                    </a:p>
                    <a:p>
                      <a:r>
                        <a:rPr lang="ru-RU" sz="1800" dirty="0" smtClean="0">
                          <a:effectLst/>
                        </a:rPr>
                        <a:t>второй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 сто</a:t>
                      </a:r>
                    </a:p>
                    <a:p>
                      <a:r>
                        <a:rPr lang="ru-RU" sz="1800" dirty="0" smtClean="0">
                          <a:effectLst/>
                        </a:rPr>
                        <a:t>сотый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удвоить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утроить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дважды</a:t>
                      </a:r>
                      <a:endParaRPr lang="ru-RU" dirty="0"/>
                    </a:p>
                    <a:p>
                      <a:r>
                        <a:rPr lang="ru-RU" sz="1800" dirty="0" smtClean="0">
                          <a:effectLst/>
                        </a:rPr>
                        <a:t> вторично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2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US75DVFUYAPE-1655094551-133</_dlc_DocId>
    <_dlc_DocIdUrl xmlns="1ca21ed8-a3df-4193-b700-fd65bdc63fa0">
      <Url>http://www.eduportal44.ru/Makariev_EDU/makar-rmk/_layouts/15/DocIdRedir.aspx?ID=US75DVFUYAPE-1655094551-133</Url>
      <Description>US75DVFUYAPE-1655094551-133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1F8AB1516E464BB08DE5925229A5B3" ma:contentTypeVersion="2" ma:contentTypeDescription="Создание документа." ma:contentTypeScope="" ma:versionID="09cce930a77543cf2739c2dfb171f98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e69c710125e01a1b1c9cdb54898fee3e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A2EC1-5DCB-4217-98CF-B28122095999}"/>
</file>

<file path=customXml/itemProps2.xml><?xml version="1.0" encoding="utf-8"?>
<ds:datastoreItem xmlns:ds="http://schemas.openxmlformats.org/officeDocument/2006/customXml" ds:itemID="{361F5E9A-A121-43B1-AD78-F32AC8E5AB07}"/>
</file>

<file path=customXml/itemProps3.xml><?xml version="1.0" encoding="utf-8"?>
<ds:datastoreItem xmlns:ds="http://schemas.openxmlformats.org/officeDocument/2006/customXml" ds:itemID="{82CC716C-45A2-4503-B4CA-69199EFA0AA7}"/>
</file>

<file path=customXml/itemProps4.xml><?xml version="1.0" encoding="utf-8"?>
<ds:datastoreItem xmlns:ds="http://schemas.openxmlformats.org/officeDocument/2006/customXml" ds:itemID="{3C4F5060-4DAD-435B-994D-57FBFDA7775C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301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Числительные</vt:lpstr>
      <vt:lpstr>Числительные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</dc:title>
  <dc:creator>Admin</dc:creator>
  <cp:lastModifiedBy>Admin</cp:lastModifiedBy>
  <cp:revision>21</cp:revision>
  <dcterms:created xsi:type="dcterms:W3CDTF">2015-02-09T20:18:56Z</dcterms:created>
  <dcterms:modified xsi:type="dcterms:W3CDTF">2017-06-05T16:41:07Z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0x010100111F8AB1516E464BB08DE5925229A5B3</vt:lpwstr>
  </property>
  <property fmtid="{D5CDD505-2E9C-101B-9397-08002B2CF9AE}" pid="3" name="_dlc_DocIdItemGuid">
    <vt:lpwstr>6ae187a8-e7d7-4cbb-90fe-d3f67f16d302</vt:lpwstr>
  </property>
</Properties>
</file>