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3.xml" ContentType="application/vnd.ms-office.drawingml.diagramDrawing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colors9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9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quickStyle9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9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1"/>
  </p:notesMasterIdLst>
  <p:sldIdLst>
    <p:sldId id="342" r:id="rId2"/>
    <p:sldId id="326" r:id="rId3"/>
    <p:sldId id="327" r:id="rId4"/>
    <p:sldId id="330" r:id="rId5"/>
    <p:sldId id="398" r:id="rId6"/>
    <p:sldId id="399" r:id="rId7"/>
    <p:sldId id="401" r:id="rId8"/>
    <p:sldId id="400" r:id="rId9"/>
    <p:sldId id="397" r:id="rId10"/>
    <p:sldId id="265" r:id="rId11"/>
    <p:sldId id="269" r:id="rId12"/>
    <p:sldId id="403" r:id="rId13"/>
    <p:sldId id="334" r:id="rId14"/>
    <p:sldId id="335" r:id="rId15"/>
    <p:sldId id="316" r:id="rId16"/>
    <p:sldId id="343" r:id="rId17"/>
    <p:sldId id="291" r:id="rId18"/>
    <p:sldId id="278" r:id="rId19"/>
    <p:sldId id="402" r:id="rId20"/>
    <p:sldId id="336" r:id="rId21"/>
    <p:sldId id="30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76" r:id="rId31"/>
    <p:sldId id="307" r:id="rId32"/>
    <p:sldId id="308" r:id="rId33"/>
    <p:sldId id="309" r:id="rId34"/>
    <p:sldId id="315" r:id="rId35"/>
    <p:sldId id="270" r:id="rId36"/>
    <p:sldId id="271" r:id="rId37"/>
    <p:sldId id="272" r:id="rId38"/>
    <p:sldId id="274" r:id="rId39"/>
    <p:sldId id="367" r:id="rId40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449" autoAdjust="0"/>
  </p:normalViewPr>
  <p:slideViewPr>
    <p:cSldViewPr snapToGrid="0">
      <p:cViewPr varScale="1">
        <p:scale>
          <a:sx n="74" d="100"/>
          <a:sy n="74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324576/8f15dbdca8ecb8f05a2332d24817f850e4bedff1/#dst100022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gma.ru/" TargetMode="External"/><Relationship Id="rId13" Type="http://schemas.openxmlformats.org/officeDocument/2006/relationships/hyperlink" Target="https://help.yahoo.com/kb/account" TargetMode="External"/><Relationship Id="rId3" Type="http://schemas.openxmlformats.org/officeDocument/2006/relationships/hyperlink" Target="https://www.google.ru/" TargetMode="External"/><Relationship Id="rId7" Type="http://schemas.openxmlformats.org/officeDocument/2006/relationships/hyperlink" Target="http://www.aport.ru/" TargetMode="External"/><Relationship Id="rId12" Type="http://schemas.openxmlformats.org/officeDocument/2006/relationships/hyperlink" Target="http://www.bing.com/" TargetMode="External"/><Relationship Id="rId2" Type="http://schemas.openxmlformats.org/officeDocument/2006/relationships/hyperlink" Target="https://www.rambler.ru/" TargetMode="External"/><Relationship Id="rId1" Type="http://schemas.openxmlformats.org/officeDocument/2006/relationships/hyperlink" Target="https://www.yandex.ru/" TargetMode="External"/><Relationship Id="rId6" Type="http://schemas.openxmlformats.org/officeDocument/2006/relationships/hyperlink" Target="https://top100.rambler.ru/" TargetMode="External"/><Relationship Id="rId11" Type="http://schemas.openxmlformats.org/officeDocument/2006/relationships/hyperlink" Target="https://www.yahoo.com/" TargetMode="External"/><Relationship Id="rId5" Type="http://schemas.openxmlformats.org/officeDocument/2006/relationships/hyperlink" Target="https://yandex.ru/yaca/" TargetMode="External"/><Relationship Id="rId10" Type="http://schemas.openxmlformats.org/officeDocument/2006/relationships/hyperlink" Target="https://www.hotbot.com/" TargetMode="External"/><Relationship Id="rId4" Type="http://schemas.openxmlformats.org/officeDocument/2006/relationships/hyperlink" Target="https://search.yahoo.com/?fr=altavista/" TargetMode="External"/><Relationship Id="rId9" Type="http://schemas.openxmlformats.org/officeDocument/2006/relationships/hyperlink" Target="http://www.metabot.ru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onsultant.ru/document/cons_doc_LAW_324576/8f15dbdca8ecb8f05a2332d24817f850e4bedff1/#dst100022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image" Target="../media/image25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tbot.com/" TargetMode="External"/><Relationship Id="rId13" Type="http://schemas.openxmlformats.org/officeDocument/2006/relationships/hyperlink" Target="https://help.yahoo.com/kb/account" TargetMode="External"/><Relationship Id="rId3" Type="http://schemas.openxmlformats.org/officeDocument/2006/relationships/hyperlink" Target="http://www.aport.ru/" TargetMode="External"/><Relationship Id="rId7" Type="http://schemas.openxmlformats.org/officeDocument/2006/relationships/hyperlink" Target="https://search.yahoo.com/?fr=altavista/" TargetMode="External"/><Relationship Id="rId12" Type="http://schemas.openxmlformats.org/officeDocument/2006/relationships/hyperlink" Target="https://top100.rambler.ru/" TargetMode="External"/><Relationship Id="rId2" Type="http://schemas.openxmlformats.org/officeDocument/2006/relationships/hyperlink" Target="https://www.rambler.ru/" TargetMode="External"/><Relationship Id="rId1" Type="http://schemas.openxmlformats.org/officeDocument/2006/relationships/hyperlink" Target="https://www.yandex.ru/" TargetMode="External"/><Relationship Id="rId6" Type="http://schemas.openxmlformats.org/officeDocument/2006/relationships/hyperlink" Target="https://www.google.ru/" TargetMode="External"/><Relationship Id="rId11" Type="http://schemas.openxmlformats.org/officeDocument/2006/relationships/hyperlink" Target="https://yandex.ru/yaca/" TargetMode="External"/><Relationship Id="rId5" Type="http://schemas.openxmlformats.org/officeDocument/2006/relationships/hyperlink" Target="http://www.metabot.ru/" TargetMode="External"/><Relationship Id="rId10" Type="http://schemas.openxmlformats.org/officeDocument/2006/relationships/hyperlink" Target="http://www.bing.com/" TargetMode="External"/><Relationship Id="rId4" Type="http://schemas.openxmlformats.org/officeDocument/2006/relationships/hyperlink" Target="http://www.nigma.ru/" TargetMode="External"/><Relationship Id="rId9" Type="http://schemas.openxmlformats.org/officeDocument/2006/relationships/hyperlink" Target="https://www.yahoo.com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0844C-901B-472A-A3EC-3CF93F14991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9C105A-8A4C-4A9B-84C6-ACB8B9BF9FDD}">
      <dgm:prSet phldrT="[Текст]"/>
      <dgm:spPr/>
      <dgm:t>
        <a:bodyPr/>
        <a:lstStyle/>
        <a:p>
          <a:r>
            <a:rPr lang="ru-RU" b="0" i="0" dirty="0"/>
            <a:t>2. 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программам.</a:t>
          </a:r>
          <a:endParaRPr lang="ru-RU" dirty="0"/>
        </a:p>
      </dgm:t>
    </dgm:pt>
    <dgm:pt modelId="{8B7ED6C0-62C4-4D6E-9042-01873AC9E7A4}" type="parTrans" cxnId="{F6503D85-902B-475D-8787-D46B11FF609D}">
      <dgm:prSet/>
      <dgm:spPr/>
      <dgm:t>
        <a:bodyPr/>
        <a:lstStyle/>
        <a:p>
          <a:endParaRPr lang="ru-RU"/>
        </a:p>
      </dgm:t>
    </dgm:pt>
    <dgm:pt modelId="{1756E339-FE2B-4A43-9691-ACC0DF62C391}" type="sibTrans" cxnId="{F6503D85-902B-475D-8787-D46B11FF609D}">
      <dgm:prSet/>
      <dgm:spPr/>
      <dgm:t>
        <a:bodyPr/>
        <a:lstStyle/>
        <a:p>
          <a:endParaRPr lang="ru-RU"/>
        </a:p>
      </dgm:t>
    </dgm:pt>
    <dgm:pt modelId="{68B9A023-A2B9-4EA7-9C03-174D16D97C00}">
      <dgm:prSet phldrT="[Текст]"/>
      <dgm:spPr/>
      <dgm:t>
        <a:bodyPr/>
        <a:lstStyle/>
        <a:p>
          <a:r>
            <a:rPr lang="ru-RU" b="0" i="0" dirty="0"/>
            <a:t>3. К компетенции образовательной организации в установленной сфере деятельности относятся:</a:t>
          </a:r>
          <a:endParaRPr lang="ru-RU" dirty="0"/>
        </a:p>
      </dgm:t>
    </dgm:pt>
    <dgm:pt modelId="{A1813E6B-B02A-428B-98D4-55928E653F69}" type="parTrans" cxnId="{FBA1811F-D092-4258-8FD4-F730A40FE246}">
      <dgm:prSet/>
      <dgm:spPr/>
      <dgm:t>
        <a:bodyPr/>
        <a:lstStyle/>
        <a:p>
          <a:endParaRPr lang="ru-RU"/>
        </a:p>
      </dgm:t>
    </dgm:pt>
    <dgm:pt modelId="{3655C45A-25E1-43CC-8AB1-2B50FD3D8F24}" type="sibTrans" cxnId="{FBA1811F-D092-4258-8FD4-F730A40FE246}">
      <dgm:prSet/>
      <dgm:spPr/>
      <dgm:t>
        <a:bodyPr/>
        <a:lstStyle/>
        <a:p>
          <a:endParaRPr lang="ru-RU"/>
        </a:p>
      </dgm:t>
    </dgm:pt>
    <dgm:pt modelId="{AD360911-8AB1-4E59-8C07-29CB484FAB86}">
      <dgm:prSet/>
      <dgm:spPr/>
      <dgm:t>
        <a:bodyPr/>
        <a:lstStyle/>
        <a:p>
          <a:r>
            <a:rPr lang="ru-RU" b="0" i="0"/>
            <a:t>9) определение списка учебников в соответствии с утвержденным федеральным </a:t>
          </a:r>
          <a:r>
            <a:rPr lang="ru-RU" b="0" i="0">
              <a:hlinkClick xmlns:r="http://schemas.openxmlformats.org/officeDocument/2006/relationships" r:id="rId1"/>
            </a:rPr>
            <a:t>перечнем</a:t>
          </a:r>
          <a:r>
            <a:rPr lang="ru-RU" b="0" i="0"/>
            <a:t> учебников, рекомендованных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а также учебных пособий, допущенных к использованию при реализации указанных образовательных программ такими организациями;</a:t>
          </a:r>
          <a:endParaRPr lang="ru-RU" b="0" i="0" dirty="0"/>
        </a:p>
      </dgm:t>
    </dgm:pt>
    <dgm:pt modelId="{19DD9948-0FC0-418D-B7F5-F322995107D6}" type="parTrans" cxnId="{9FD3FE89-01BE-4468-8935-9E34E450C477}">
      <dgm:prSet/>
      <dgm:spPr/>
      <dgm:t>
        <a:bodyPr/>
        <a:lstStyle/>
        <a:p>
          <a:endParaRPr lang="ru-RU"/>
        </a:p>
      </dgm:t>
    </dgm:pt>
    <dgm:pt modelId="{F824FF5F-2B46-450A-9722-3A1387405D07}" type="sibTrans" cxnId="{9FD3FE89-01BE-4468-8935-9E34E450C477}">
      <dgm:prSet/>
      <dgm:spPr/>
      <dgm:t>
        <a:bodyPr/>
        <a:lstStyle/>
        <a:p>
          <a:endParaRPr lang="ru-RU"/>
        </a:p>
      </dgm:t>
    </dgm:pt>
    <dgm:pt modelId="{BAF9A9B7-8731-4B6B-BA77-26CE01FA497D}">
      <dgm:prSet/>
      <dgm:spPr/>
      <dgm:t>
        <a:bodyPr/>
        <a:lstStyle/>
        <a:p>
          <a:r>
            <a:rPr lang="ru-RU" b="0" i="0" dirty="0"/>
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</a:r>
        </a:p>
      </dgm:t>
    </dgm:pt>
    <dgm:pt modelId="{80065FF5-6662-4FBB-B1E7-FB7277E3BCC3}" type="parTrans" cxnId="{7F9926CA-F735-4E1E-9761-D059CF503C7F}">
      <dgm:prSet/>
      <dgm:spPr/>
      <dgm:t>
        <a:bodyPr/>
        <a:lstStyle/>
        <a:p>
          <a:endParaRPr lang="ru-RU"/>
        </a:p>
      </dgm:t>
    </dgm:pt>
    <dgm:pt modelId="{F6E28F4E-F906-4980-AF33-8F1AD3F5265B}" type="sibTrans" cxnId="{7F9926CA-F735-4E1E-9761-D059CF503C7F}">
      <dgm:prSet/>
      <dgm:spPr/>
      <dgm:t>
        <a:bodyPr/>
        <a:lstStyle/>
        <a:p>
          <a:endParaRPr lang="ru-RU"/>
        </a:p>
      </dgm:t>
    </dgm:pt>
    <dgm:pt modelId="{E253C8BA-F16E-4FDE-B697-D254267FEA77}">
      <dgm:prSet/>
      <dgm:spPr/>
      <dgm:t>
        <a:bodyPr/>
        <a:lstStyle/>
        <a:p>
          <a:r>
            <a:rPr lang="ru-RU" b="0" i="0" dirty="0"/>
            <a:t>11) индивидуальный учет результатов освоения обучающимися образовательных программ и поощрений обучающихся, а также хранение в архивах информации об этих результатах и поощрениях на бумажных и (или) электронных носителях;</a:t>
          </a:r>
        </a:p>
      </dgm:t>
    </dgm:pt>
    <dgm:pt modelId="{0D4B5C34-60EA-41A0-A266-6E0037A82AB8}" type="parTrans" cxnId="{AAF25C73-7548-402B-8349-9CF302D61D43}">
      <dgm:prSet/>
      <dgm:spPr/>
    </dgm:pt>
    <dgm:pt modelId="{CA197DC7-47E2-42E3-A89D-DC379A48A713}" type="sibTrans" cxnId="{AAF25C73-7548-402B-8349-9CF302D61D43}">
      <dgm:prSet/>
      <dgm:spPr/>
    </dgm:pt>
    <dgm:pt modelId="{0614CC1A-1F29-4270-84A8-4B9847C439E1}">
      <dgm:prSet/>
      <dgm:spPr/>
      <dgm:t>
        <a:bodyPr/>
        <a:lstStyle/>
        <a:p>
          <a:r>
            <a:rPr lang="ru-RU" b="0" i="0" dirty="0"/>
            <a:t>12) использование и совершенствование методов обучения и воспитания, образовательных технологий, электронного обучения;</a:t>
          </a:r>
        </a:p>
      </dgm:t>
    </dgm:pt>
    <dgm:pt modelId="{3B227796-8E09-4250-9BED-9E19F4068E1C}" type="parTrans" cxnId="{F7CD2718-4737-41DD-B161-DAAB242A5AD6}">
      <dgm:prSet/>
      <dgm:spPr/>
    </dgm:pt>
    <dgm:pt modelId="{59E753E2-C711-4E57-ADC0-C626AACEBCF0}" type="sibTrans" cxnId="{F7CD2718-4737-41DD-B161-DAAB242A5AD6}">
      <dgm:prSet/>
      <dgm:spPr/>
    </dgm:pt>
    <dgm:pt modelId="{F3E4B7E6-60B6-49C0-BA94-AA226F991F5E}">
      <dgm:prSet/>
      <dgm:spPr/>
      <dgm:t>
        <a:bodyPr/>
        <a:lstStyle/>
        <a:p>
          <a:r>
            <a:rPr lang="ru-RU" b="0" i="0" dirty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</a:p>
      </dgm:t>
    </dgm:pt>
    <dgm:pt modelId="{5FC4C6EB-2488-4267-B788-08DE9E6FDAD3}" type="parTrans" cxnId="{A01D7C88-E194-452B-A04F-8CD1DDB67368}">
      <dgm:prSet/>
      <dgm:spPr/>
    </dgm:pt>
    <dgm:pt modelId="{3F9EB08F-1808-4EED-ACB1-4F646D62072C}" type="sibTrans" cxnId="{A01D7C88-E194-452B-A04F-8CD1DDB67368}">
      <dgm:prSet/>
      <dgm:spPr/>
    </dgm:pt>
    <dgm:pt modelId="{B11F04C6-66F2-4D7D-BB5F-8CC8CBCFB09A}">
      <dgm:prSet/>
      <dgm:spPr/>
      <dgm:t>
        <a:bodyPr/>
        <a:lstStyle/>
        <a:p>
          <a:r>
            <a:rPr lang="ru-RU" b="0" i="0" dirty="0"/>
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</a:r>
        </a:p>
      </dgm:t>
    </dgm:pt>
    <dgm:pt modelId="{76C378EF-6E0A-4A6D-88E2-74D7224242A6}" type="parTrans" cxnId="{D2F47F8A-14F0-484A-865B-72534A135D84}">
      <dgm:prSet/>
      <dgm:spPr/>
    </dgm:pt>
    <dgm:pt modelId="{7D521EAB-094C-423E-A4AD-83D024CA3323}" type="sibTrans" cxnId="{D2F47F8A-14F0-484A-865B-72534A135D84}">
      <dgm:prSet/>
      <dgm:spPr/>
    </dgm:pt>
    <dgm:pt modelId="{DFC16015-D712-4D9A-BE6D-041C8E6E80E8}" type="pres">
      <dgm:prSet presAssocID="{CB50844C-901B-472A-A3EC-3CF93F149914}" presName="linear" presStyleCnt="0">
        <dgm:presLayoutVars>
          <dgm:animLvl val="lvl"/>
          <dgm:resizeHandles val="exact"/>
        </dgm:presLayoutVars>
      </dgm:prSet>
      <dgm:spPr/>
    </dgm:pt>
    <dgm:pt modelId="{6BD046F2-DDE6-4F4A-A311-ADEE6DA25800}" type="pres">
      <dgm:prSet presAssocID="{4C9C105A-8A4C-4A9B-84C6-ACB8B9BF9F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E4A822-593C-4EFC-B789-2589D138FA47}" type="pres">
      <dgm:prSet presAssocID="{1756E339-FE2B-4A43-9691-ACC0DF62C391}" presName="spacer" presStyleCnt="0"/>
      <dgm:spPr/>
    </dgm:pt>
    <dgm:pt modelId="{6B486467-BFF4-4C8F-8952-8083B6B6CB34}" type="pres">
      <dgm:prSet presAssocID="{68B9A023-A2B9-4EA7-9C03-174D16D97C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0C6F73-00E2-4ECC-B215-BB4A6A3C7AA0}" type="pres">
      <dgm:prSet presAssocID="{68B9A023-A2B9-4EA7-9C03-174D16D97C00}" presName="childText" presStyleLbl="revTx" presStyleIdx="0" presStyleCnt="2">
        <dgm:presLayoutVars>
          <dgm:bulletEnabled val="1"/>
        </dgm:presLayoutVars>
      </dgm:prSet>
      <dgm:spPr/>
    </dgm:pt>
    <dgm:pt modelId="{4D6D4864-56CA-43FC-8E80-E35097488084}" type="pres">
      <dgm:prSet presAssocID="{F3E4B7E6-60B6-49C0-BA94-AA226F991F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F15A69-DD11-4AA1-9C3D-4144509D4D94}" type="pres">
      <dgm:prSet presAssocID="{F3E4B7E6-60B6-49C0-BA94-AA226F991F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62A1710-C79A-4E31-B610-EDDA0E5B0264}" type="presOf" srcId="{B11F04C6-66F2-4D7D-BB5F-8CC8CBCFB09A}" destId="{F6F15A69-DD11-4AA1-9C3D-4144509D4D94}" srcOrd="0" destOrd="0" presId="urn:microsoft.com/office/officeart/2005/8/layout/vList2"/>
    <dgm:cxn modelId="{F7CD2718-4737-41DD-B161-DAAB242A5AD6}" srcId="{68B9A023-A2B9-4EA7-9C03-174D16D97C00}" destId="{0614CC1A-1F29-4270-84A8-4B9847C439E1}" srcOrd="3" destOrd="0" parTransId="{3B227796-8E09-4250-9BED-9E19F4068E1C}" sibTransId="{59E753E2-C711-4E57-ADC0-C626AACEBCF0}"/>
    <dgm:cxn modelId="{FBA1811F-D092-4258-8FD4-F730A40FE246}" srcId="{CB50844C-901B-472A-A3EC-3CF93F149914}" destId="{68B9A023-A2B9-4EA7-9C03-174D16D97C00}" srcOrd="1" destOrd="0" parTransId="{A1813E6B-B02A-428B-98D4-55928E653F69}" sibTransId="{3655C45A-25E1-43CC-8AB1-2B50FD3D8F24}"/>
    <dgm:cxn modelId="{3D1B8D4C-ACE0-4935-B134-2C589E5B286F}" type="presOf" srcId="{E253C8BA-F16E-4FDE-B697-D254267FEA77}" destId="{480C6F73-00E2-4ECC-B215-BB4A6A3C7AA0}" srcOrd="0" destOrd="2" presId="urn:microsoft.com/office/officeart/2005/8/layout/vList2"/>
    <dgm:cxn modelId="{AAF25C73-7548-402B-8349-9CF302D61D43}" srcId="{68B9A023-A2B9-4EA7-9C03-174D16D97C00}" destId="{E253C8BA-F16E-4FDE-B697-D254267FEA77}" srcOrd="2" destOrd="0" parTransId="{0D4B5C34-60EA-41A0-A266-6E0037A82AB8}" sibTransId="{CA197DC7-47E2-42E3-A89D-DC379A48A713}"/>
    <dgm:cxn modelId="{7EBDEB55-9AE7-423D-BA88-479B791F923B}" type="presOf" srcId="{68B9A023-A2B9-4EA7-9C03-174D16D97C00}" destId="{6B486467-BFF4-4C8F-8952-8083B6B6CB34}" srcOrd="0" destOrd="0" presId="urn:microsoft.com/office/officeart/2005/8/layout/vList2"/>
    <dgm:cxn modelId="{F6503D85-902B-475D-8787-D46B11FF609D}" srcId="{CB50844C-901B-472A-A3EC-3CF93F149914}" destId="{4C9C105A-8A4C-4A9B-84C6-ACB8B9BF9FDD}" srcOrd="0" destOrd="0" parTransId="{8B7ED6C0-62C4-4D6E-9042-01873AC9E7A4}" sibTransId="{1756E339-FE2B-4A43-9691-ACC0DF62C391}"/>
    <dgm:cxn modelId="{A01D7C88-E194-452B-A04F-8CD1DDB67368}" srcId="{CB50844C-901B-472A-A3EC-3CF93F149914}" destId="{F3E4B7E6-60B6-49C0-BA94-AA226F991F5E}" srcOrd="2" destOrd="0" parTransId="{5FC4C6EB-2488-4267-B788-08DE9E6FDAD3}" sibTransId="{3F9EB08F-1808-4EED-ACB1-4F646D62072C}"/>
    <dgm:cxn modelId="{9FD3FE89-01BE-4468-8935-9E34E450C477}" srcId="{68B9A023-A2B9-4EA7-9C03-174D16D97C00}" destId="{AD360911-8AB1-4E59-8C07-29CB484FAB86}" srcOrd="0" destOrd="0" parTransId="{19DD9948-0FC0-418D-B7F5-F322995107D6}" sibTransId="{F824FF5F-2B46-450A-9722-3A1387405D07}"/>
    <dgm:cxn modelId="{D2F47F8A-14F0-484A-865B-72534A135D84}" srcId="{F3E4B7E6-60B6-49C0-BA94-AA226F991F5E}" destId="{B11F04C6-66F2-4D7D-BB5F-8CC8CBCFB09A}" srcOrd="0" destOrd="0" parTransId="{76C378EF-6E0A-4A6D-88E2-74D7224242A6}" sibTransId="{7D521EAB-094C-423E-A4AD-83D024CA3323}"/>
    <dgm:cxn modelId="{BFF493AB-0571-4982-8245-B8F48A5E8364}" type="presOf" srcId="{F3E4B7E6-60B6-49C0-BA94-AA226F991F5E}" destId="{4D6D4864-56CA-43FC-8E80-E35097488084}" srcOrd="0" destOrd="0" presId="urn:microsoft.com/office/officeart/2005/8/layout/vList2"/>
    <dgm:cxn modelId="{C1AD67AF-19D7-41D2-B788-1C3BB05D5B6A}" type="presOf" srcId="{0614CC1A-1F29-4270-84A8-4B9847C439E1}" destId="{480C6F73-00E2-4ECC-B215-BB4A6A3C7AA0}" srcOrd="0" destOrd="3" presId="urn:microsoft.com/office/officeart/2005/8/layout/vList2"/>
    <dgm:cxn modelId="{7F9926CA-F735-4E1E-9761-D059CF503C7F}" srcId="{68B9A023-A2B9-4EA7-9C03-174D16D97C00}" destId="{BAF9A9B7-8731-4B6B-BA77-26CE01FA497D}" srcOrd="1" destOrd="0" parTransId="{80065FF5-6662-4FBB-B1E7-FB7277E3BCC3}" sibTransId="{F6E28F4E-F906-4980-AF33-8F1AD3F5265B}"/>
    <dgm:cxn modelId="{93998CE0-1B50-4EF6-AFCC-A387BD5CF1B7}" type="presOf" srcId="{AD360911-8AB1-4E59-8C07-29CB484FAB86}" destId="{480C6F73-00E2-4ECC-B215-BB4A6A3C7AA0}" srcOrd="0" destOrd="0" presId="urn:microsoft.com/office/officeart/2005/8/layout/vList2"/>
    <dgm:cxn modelId="{36DBBBE7-60A7-4D38-8A71-BC1EAE3A3FFF}" type="presOf" srcId="{4C9C105A-8A4C-4A9B-84C6-ACB8B9BF9FDD}" destId="{6BD046F2-DDE6-4F4A-A311-ADEE6DA25800}" srcOrd="0" destOrd="0" presId="urn:microsoft.com/office/officeart/2005/8/layout/vList2"/>
    <dgm:cxn modelId="{4CD4A9F3-63C3-49E0-A1D9-D7CCD51BB5A0}" type="presOf" srcId="{CB50844C-901B-472A-A3EC-3CF93F149914}" destId="{DFC16015-D712-4D9A-BE6D-041C8E6E80E8}" srcOrd="0" destOrd="0" presId="urn:microsoft.com/office/officeart/2005/8/layout/vList2"/>
    <dgm:cxn modelId="{2CDCD3FC-0BD2-4F77-8BED-8C0A7E928C39}" type="presOf" srcId="{BAF9A9B7-8731-4B6B-BA77-26CE01FA497D}" destId="{480C6F73-00E2-4ECC-B215-BB4A6A3C7AA0}" srcOrd="0" destOrd="1" presId="urn:microsoft.com/office/officeart/2005/8/layout/vList2"/>
    <dgm:cxn modelId="{8AF9BB5D-A2A9-4110-B782-B1490C963142}" type="presParOf" srcId="{DFC16015-D712-4D9A-BE6D-041C8E6E80E8}" destId="{6BD046F2-DDE6-4F4A-A311-ADEE6DA25800}" srcOrd="0" destOrd="0" presId="urn:microsoft.com/office/officeart/2005/8/layout/vList2"/>
    <dgm:cxn modelId="{316D2915-3C6C-473F-837C-160C548C7CC2}" type="presParOf" srcId="{DFC16015-D712-4D9A-BE6D-041C8E6E80E8}" destId="{D8E4A822-593C-4EFC-B789-2589D138FA47}" srcOrd="1" destOrd="0" presId="urn:microsoft.com/office/officeart/2005/8/layout/vList2"/>
    <dgm:cxn modelId="{287C9E1D-CEE3-4735-A53E-551E16E82365}" type="presParOf" srcId="{DFC16015-D712-4D9A-BE6D-041C8E6E80E8}" destId="{6B486467-BFF4-4C8F-8952-8083B6B6CB34}" srcOrd="2" destOrd="0" presId="urn:microsoft.com/office/officeart/2005/8/layout/vList2"/>
    <dgm:cxn modelId="{0B5799E7-4C72-46EF-B069-8D3AF65647C5}" type="presParOf" srcId="{DFC16015-D712-4D9A-BE6D-041C8E6E80E8}" destId="{480C6F73-00E2-4ECC-B215-BB4A6A3C7AA0}" srcOrd="3" destOrd="0" presId="urn:microsoft.com/office/officeart/2005/8/layout/vList2"/>
    <dgm:cxn modelId="{234B25EF-F6F3-4288-A912-3667901CDD87}" type="presParOf" srcId="{DFC16015-D712-4D9A-BE6D-041C8E6E80E8}" destId="{4D6D4864-56CA-43FC-8E80-E35097488084}" srcOrd="4" destOrd="0" presId="urn:microsoft.com/office/officeart/2005/8/layout/vList2"/>
    <dgm:cxn modelId="{6DF1545C-FEF9-478C-AA76-302936DB201F}" type="presParOf" srcId="{DFC16015-D712-4D9A-BE6D-041C8E6E80E8}" destId="{F6F15A69-DD11-4AA1-9C3D-4144509D4D9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0F8184-442A-47CA-96BF-B4D10B29CA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B4319-2C9A-440B-B111-0395ED3A79D3}">
      <dgm:prSet phldrT="[Текст]"/>
      <dgm:spPr/>
      <dgm:t>
        <a:bodyPr/>
        <a:lstStyle/>
        <a:p>
          <a:r>
            <a:rPr lang="ru-RU" dirty="0"/>
            <a:t>Наибольшее влияние ИОС оказывает на:</a:t>
          </a:r>
        </a:p>
      </dgm:t>
    </dgm:pt>
    <dgm:pt modelId="{E3C7034F-F520-42E3-A362-81FFE0D66572}" type="parTrans" cxnId="{B5105F20-0948-4851-B914-24226B65932A}">
      <dgm:prSet/>
      <dgm:spPr/>
      <dgm:t>
        <a:bodyPr/>
        <a:lstStyle/>
        <a:p>
          <a:endParaRPr lang="ru-RU"/>
        </a:p>
      </dgm:t>
    </dgm:pt>
    <dgm:pt modelId="{5A6AF8E7-C7B1-4B56-AE5D-D933A057C04F}" type="sibTrans" cxnId="{B5105F20-0948-4851-B914-24226B65932A}">
      <dgm:prSet/>
      <dgm:spPr/>
      <dgm:t>
        <a:bodyPr/>
        <a:lstStyle/>
        <a:p>
          <a:endParaRPr lang="ru-RU"/>
        </a:p>
      </dgm:t>
    </dgm:pt>
    <dgm:pt modelId="{5AC7846B-C8F3-4A80-9F85-16F271226509}">
      <dgm:prSet phldrT="[Текст]"/>
      <dgm:spPr/>
      <dgm:t>
        <a:bodyPr/>
        <a:lstStyle/>
        <a:p>
          <a:r>
            <a:rPr lang="ru-RU" dirty="0"/>
            <a:t>Формирование информационной культуры.</a:t>
          </a:r>
        </a:p>
      </dgm:t>
    </dgm:pt>
    <dgm:pt modelId="{BE6964BE-01A0-415C-88D7-5B2024282E7C}" type="parTrans" cxnId="{67914791-C5B9-4A79-BB98-C81E1416D613}">
      <dgm:prSet/>
      <dgm:spPr/>
      <dgm:t>
        <a:bodyPr/>
        <a:lstStyle/>
        <a:p>
          <a:endParaRPr lang="ru-RU"/>
        </a:p>
      </dgm:t>
    </dgm:pt>
    <dgm:pt modelId="{8BA83AAD-FA41-4524-94D6-9594A657B974}" type="sibTrans" cxnId="{67914791-C5B9-4A79-BB98-C81E1416D613}">
      <dgm:prSet/>
      <dgm:spPr/>
      <dgm:t>
        <a:bodyPr/>
        <a:lstStyle/>
        <a:p>
          <a:endParaRPr lang="ru-RU"/>
        </a:p>
      </dgm:t>
    </dgm:pt>
    <dgm:pt modelId="{A1D358EB-881E-4CB1-8FE9-1C120CE668B7}">
      <dgm:prSet/>
      <dgm:spPr/>
      <dgm:t>
        <a:bodyPr/>
        <a:lstStyle/>
        <a:p>
          <a:r>
            <a:rPr lang="ru-RU"/>
            <a:t>Формирование умений осознано подходить к выбору ИКТ–средств для своих учебных и иных целей.</a:t>
          </a:r>
        </a:p>
      </dgm:t>
    </dgm:pt>
    <dgm:pt modelId="{06F7280E-18C9-4B95-AF02-06D46BB8ADF9}" type="parTrans" cxnId="{CDFF02D2-54B1-480C-B201-5043B1AC199C}">
      <dgm:prSet/>
      <dgm:spPr/>
      <dgm:t>
        <a:bodyPr/>
        <a:lstStyle/>
        <a:p>
          <a:endParaRPr lang="ru-RU"/>
        </a:p>
      </dgm:t>
    </dgm:pt>
    <dgm:pt modelId="{7A9B1FB5-E082-424E-AE05-7CF5A70B717A}" type="sibTrans" cxnId="{CDFF02D2-54B1-480C-B201-5043B1AC199C}">
      <dgm:prSet/>
      <dgm:spPr/>
      <dgm:t>
        <a:bodyPr/>
        <a:lstStyle/>
        <a:p>
          <a:endParaRPr lang="ru-RU"/>
        </a:p>
      </dgm:t>
    </dgm:pt>
    <dgm:pt modelId="{355C8CD4-C127-4CFF-A69F-7A83DD61937C}">
      <dgm:prSet/>
      <dgm:spPr/>
      <dgm:t>
        <a:bodyPr/>
        <a:lstStyle/>
        <a:p>
          <a:r>
            <a:rPr lang="ru-RU"/>
            <a:t>Развитие умений извлекать информацию, представленную в таблицах, на диаграммах, графиках, описывать и анализировать массивы числовых данных с помощью подходящих статистических характеристик, использовать понимание вероятностных свойств окружающих явлений при принятии решений.</a:t>
          </a:r>
        </a:p>
      </dgm:t>
    </dgm:pt>
    <dgm:pt modelId="{52FBB4EE-5975-42C7-9D78-D6385DD9594E}" type="parTrans" cxnId="{9E736080-FCAF-47FC-BEBE-5A441DC8979D}">
      <dgm:prSet/>
      <dgm:spPr/>
      <dgm:t>
        <a:bodyPr/>
        <a:lstStyle/>
        <a:p>
          <a:endParaRPr lang="ru-RU"/>
        </a:p>
      </dgm:t>
    </dgm:pt>
    <dgm:pt modelId="{341EB6D7-406C-41A6-B687-6B5237769704}" type="sibTrans" cxnId="{9E736080-FCAF-47FC-BEBE-5A441DC8979D}">
      <dgm:prSet/>
      <dgm:spPr/>
      <dgm:t>
        <a:bodyPr/>
        <a:lstStyle/>
        <a:p>
          <a:endParaRPr lang="ru-RU"/>
        </a:p>
      </dgm:t>
    </dgm:pt>
    <dgm:pt modelId="{9BE5041E-5767-4C25-90D9-897F5E4F2E29}">
      <dgm:prSet/>
      <dgm:spPr/>
      <dgm:t>
        <a:bodyPr/>
        <a:lstStyle/>
        <a:p>
          <a:r>
            <a:rPr lang="ru-RU"/>
            <a:t>Формирование умений формализации и структурирования информации, умения выбирать способ представления данных в соответствии с поставленной задачей с использованием соответствующих средств обработки данных.</a:t>
          </a:r>
        </a:p>
      </dgm:t>
    </dgm:pt>
    <dgm:pt modelId="{702B5CAD-A4B7-4B8F-BFA0-CEFBCE1A20D2}" type="parTrans" cxnId="{15D1F265-45B5-469A-BC28-4BC76E336C4C}">
      <dgm:prSet/>
      <dgm:spPr/>
      <dgm:t>
        <a:bodyPr/>
        <a:lstStyle/>
        <a:p>
          <a:endParaRPr lang="ru-RU"/>
        </a:p>
      </dgm:t>
    </dgm:pt>
    <dgm:pt modelId="{9D2EB738-AAEA-41CB-9DE0-F4DCB1499859}" type="sibTrans" cxnId="{15D1F265-45B5-469A-BC28-4BC76E336C4C}">
      <dgm:prSet/>
      <dgm:spPr/>
      <dgm:t>
        <a:bodyPr/>
        <a:lstStyle/>
        <a:p>
          <a:endParaRPr lang="ru-RU"/>
        </a:p>
      </dgm:t>
    </dgm:pt>
    <dgm:pt modelId="{6B59D5B8-AE3C-4FD8-AB25-6DEC7515731B}">
      <dgm:prSet/>
      <dgm:spPr/>
      <dgm:t>
        <a:bodyPr/>
        <a:lstStyle/>
        <a:p>
          <a:r>
            <a:rPr lang="ru-RU" dirty="0"/>
            <a:t>Формирование навыков и умений безопасного и целесообразного поведения при работе с компьютерными программами и в Интернете, умения соблюдать нормы информационной этики и права.</a:t>
          </a:r>
        </a:p>
      </dgm:t>
    </dgm:pt>
    <dgm:pt modelId="{DDE416BC-7B00-4034-92B3-EB28B4C80A0A}" type="parTrans" cxnId="{87213758-D449-41F4-9DEF-22EF5A6151B3}">
      <dgm:prSet/>
      <dgm:spPr/>
      <dgm:t>
        <a:bodyPr/>
        <a:lstStyle/>
        <a:p>
          <a:endParaRPr lang="ru-RU"/>
        </a:p>
      </dgm:t>
    </dgm:pt>
    <dgm:pt modelId="{A8BB0E79-E327-41AD-8D95-9AD3F5D13AB4}" type="sibTrans" cxnId="{87213758-D449-41F4-9DEF-22EF5A6151B3}">
      <dgm:prSet/>
      <dgm:spPr/>
      <dgm:t>
        <a:bodyPr/>
        <a:lstStyle/>
        <a:p>
          <a:endParaRPr lang="ru-RU"/>
        </a:p>
      </dgm:t>
    </dgm:pt>
    <dgm:pt modelId="{79CE2DCA-B1D2-4B13-B8FB-4ABC57E6504D}" type="pres">
      <dgm:prSet presAssocID="{090F8184-442A-47CA-96BF-B4D10B29CAF4}" presName="linear" presStyleCnt="0">
        <dgm:presLayoutVars>
          <dgm:animLvl val="lvl"/>
          <dgm:resizeHandles val="exact"/>
        </dgm:presLayoutVars>
      </dgm:prSet>
      <dgm:spPr/>
    </dgm:pt>
    <dgm:pt modelId="{6DD2D871-16CF-414B-ADED-6607566EEC45}" type="pres">
      <dgm:prSet presAssocID="{DA0B4319-2C9A-440B-B111-0395ED3A79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86D46A-6442-4B73-AD9D-9FE4D2D03B66}" type="pres">
      <dgm:prSet presAssocID="{DA0B4319-2C9A-440B-B111-0395ED3A79D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5105F20-0948-4851-B914-24226B65932A}" srcId="{090F8184-442A-47CA-96BF-B4D10B29CAF4}" destId="{DA0B4319-2C9A-440B-B111-0395ED3A79D3}" srcOrd="0" destOrd="0" parTransId="{E3C7034F-F520-42E3-A362-81FFE0D66572}" sibTransId="{5A6AF8E7-C7B1-4B56-AE5D-D933A057C04F}"/>
    <dgm:cxn modelId="{15D1F265-45B5-469A-BC28-4BC76E336C4C}" srcId="{DA0B4319-2C9A-440B-B111-0395ED3A79D3}" destId="{9BE5041E-5767-4C25-90D9-897F5E4F2E29}" srcOrd="3" destOrd="0" parTransId="{702B5CAD-A4B7-4B8F-BFA0-CEFBCE1A20D2}" sibTransId="{9D2EB738-AAEA-41CB-9DE0-F4DCB1499859}"/>
    <dgm:cxn modelId="{517A6569-D4E0-4446-8B35-8583C0FA6084}" type="presOf" srcId="{355C8CD4-C127-4CFF-A69F-7A83DD61937C}" destId="{E886D46A-6442-4B73-AD9D-9FE4D2D03B66}" srcOrd="0" destOrd="2" presId="urn:microsoft.com/office/officeart/2005/8/layout/vList2"/>
    <dgm:cxn modelId="{87213758-D449-41F4-9DEF-22EF5A6151B3}" srcId="{DA0B4319-2C9A-440B-B111-0395ED3A79D3}" destId="{6B59D5B8-AE3C-4FD8-AB25-6DEC7515731B}" srcOrd="4" destOrd="0" parTransId="{DDE416BC-7B00-4034-92B3-EB28B4C80A0A}" sibTransId="{A8BB0E79-E327-41AD-8D95-9AD3F5D13AB4}"/>
    <dgm:cxn modelId="{3058197D-0CD3-4DB9-8DD3-1F6ED475AEEA}" type="presOf" srcId="{090F8184-442A-47CA-96BF-B4D10B29CAF4}" destId="{79CE2DCA-B1D2-4B13-B8FB-4ABC57E6504D}" srcOrd="0" destOrd="0" presId="urn:microsoft.com/office/officeart/2005/8/layout/vList2"/>
    <dgm:cxn modelId="{9E736080-FCAF-47FC-BEBE-5A441DC8979D}" srcId="{DA0B4319-2C9A-440B-B111-0395ED3A79D3}" destId="{355C8CD4-C127-4CFF-A69F-7A83DD61937C}" srcOrd="2" destOrd="0" parTransId="{52FBB4EE-5975-42C7-9D78-D6385DD9594E}" sibTransId="{341EB6D7-406C-41A6-B687-6B5237769704}"/>
    <dgm:cxn modelId="{67914791-C5B9-4A79-BB98-C81E1416D613}" srcId="{DA0B4319-2C9A-440B-B111-0395ED3A79D3}" destId="{5AC7846B-C8F3-4A80-9F85-16F271226509}" srcOrd="0" destOrd="0" parTransId="{BE6964BE-01A0-415C-88D7-5B2024282E7C}" sibTransId="{8BA83AAD-FA41-4524-94D6-9594A657B974}"/>
    <dgm:cxn modelId="{0335AF99-242C-46D2-A5CA-5147CF2D5102}" type="presOf" srcId="{6B59D5B8-AE3C-4FD8-AB25-6DEC7515731B}" destId="{E886D46A-6442-4B73-AD9D-9FE4D2D03B66}" srcOrd="0" destOrd="4" presId="urn:microsoft.com/office/officeart/2005/8/layout/vList2"/>
    <dgm:cxn modelId="{9445D4A7-ACD5-45DA-A79F-0B9C2702A8C5}" type="presOf" srcId="{5AC7846B-C8F3-4A80-9F85-16F271226509}" destId="{E886D46A-6442-4B73-AD9D-9FE4D2D03B66}" srcOrd="0" destOrd="0" presId="urn:microsoft.com/office/officeart/2005/8/layout/vList2"/>
    <dgm:cxn modelId="{CDFF02D2-54B1-480C-B201-5043B1AC199C}" srcId="{DA0B4319-2C9A-440B-B111-0395ED3A79D3}" destId="{A1D358EB-881E-4CB1-8FE9-1C120CE668B7}" srcOrd="1" destOrd="0" parTransId="{06F7280E-18C9-4B95-AF02-06D46BB8ADF9}" sibTransId="{7A9B1FB5-E082-424E-AE05-7CF5A70B717A}"/>
    <dgm:cxn modelId="{3980BDE6-0A28-4275-AE5E-9324688581B9}" type="presOf" srcId="{A1D358EB-881E-4CB1-8FE9-1C120CE668B7}" destId="{E886D46A-6442-4B73-AD9D-9FE4D2D03B66}" srcOrd="0" destOrd="1" presId="urn:microsoft.com/office/officeart/2005/8/layout/vList2"/>
    <dgm:cxn modelId="{00CA2EF0-CD0B-407E-8A67-70048A7F4932}" type="presOf" srcId="{DA0B4319-2C9A-440B-B111-0395ED3A79D3}" destId="{6DD2D871-16CF-414B-ADED-6607566EEC45}" srcOrd="0" destOrd="0" presId="urn:microsoft.com/office/officeart/2005/8/layout/vList2"/>
    <dgm:cxn modelId="{60C9EBF2-4621-423D-B2A8-C616E4FD061A}" type="presOf" srcId="{9BE5041E-5767-4C25-90D9-897F5E4F2E29}" destId="{E886D46A-6442-4B73-AD9D-9FE4D2D03B66}" srcOrd="0" destOrd="3" presId="urn:microsoft.com/office/officeart/2005/8/layout/vList2"/>
    <dgm:cxn modelId="{C34ABD8B-C34D-4FF5-9CA8-808C1346F480}" type="presParOf" srcId="{79CE2DCA-B1D2-4B13-B8FB-4ABC57E6504D}" destId="{6DD2D871-16CF-414B-ADED-6607566EEC45}" srcOrd="0" destOrd="0" presId="urn:microsoft.com/office/officeart/2005/8/layout/vList2"/>
    <dgm:cxn modelId="{0903A621-C7B3-4231-9A36-4CF3669A2EE9}" type="presParOf" srcId="{79CE2DCA-B1D2-4B13-B8FB-4ABC57E6504D}" destId="{E886D46A-6442-4B73-AD9D-9FE4D2D03B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7C9D08-3DD3-4AD5-805F-D84E4C19D353}" type="doc">
      <dgm:prSet loTypeId="urn:microsoft.com/office/officeart/2005/8/layout/bList2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44B4262-B1C7-40F2-B96E-26CEDC90F0E4}">
      <dgm:prSet phldrT="[Текст]" phldr="1" custT="1"/>
      <dgm:spPr/>
      <dgm:t>
        <a:bodyPr/>
        <a:lstStyle/>
        <a:p>
          <a:endParaRPr lang="ru-RU" sz="1800" dirty="0"/>
        </a:p>
      </dgm:t>
    </dgm:pt>
    <dgm:pt modelId="{08AAE453-6ADF-43C8-9D8F-ACD39570E928}" type="parTrans" cxnId="{958A3661-BBB4-41FF-9BD7-6B72AAA3A046}">
      <dgm:prSet/>
      <dgm:spPr/>
      <dgm:t>
        <a:bodyPr/>
        <a:lstStyle/>
        <a:p>
          <a:endParaRPr lang="ru-RU" sz="1800"/>
        </a:p>
      </dgm:t>
    </dgm:pt>
    <dgm:pt modelId="{41338BFF-43CF-43D9-992C-9CE5ABFBC431}" type="sibTrans" cxnId="{958A3661-BBB4-41FF-9BD7-6B72AAA3A046}">
      <dgm:prSet/>
      <dgm:spPr/>
      <dgm:t>
        <a:bodyPr/>
        <a:lstStyle/>
        <a:p>
          <a:endParaRPr lang="ru-RU" sz="1800"/>
        </a:p>
      </dgm:t>
    </dgm:pt>
    <dgm:pt modelId="{8068E642-1E4F-43CC-B6B9-AF81F955D332}">
      <dgm:prSet phldrT="[Текст]" custT="1"/>
      <dgm:spPr/>
      <dgm:t>
        <a:bodyPr/>
        <a:lstStyle/>
        <a:p>
          <a:r>
            <a:rPr lang="ru-RU" sz="1800" dirty="0"/>
            <a:t>компетентность сотрудников образовательного учреждения в решении профессиональных задач с применением ИКТ</a:t>
          </a:r>
        </a:p>
      </dgm:t>
    </dgm:pt>
    <dgm:pt modelId="{83DE1CC8-3BE9-486C-BBEF-79A2209C7968}" type="parTrans" cxnId="{0BD4B94C-F237-48F2-99F4-BEFEAA7CB35C}">
      <dgm:prSet/>
      <dgm:spPr/>
      <dgm:t>
        <a:bodyPr/>
        <a:lstStyle/>
        <a:p>
          <a:endParaRPr lang="ru-RU" sz="1800"/>
        </a:p>
      </dgm:t>
    </dgm:pt>
    <dgm:pt modelId="{5DECA249-D1A1-4341-BA47-7F03EC29249C}" type="sibTrans" cxnId="{0BD4B94C-F237-48F2-99F4-BEFEAA7CB35C}">
      <dgm:prSet/>
      <dgm:spPr/>
      <dgm:t>
        <a:bodyPr/>
        <a:lstStyle/>
        <a:p>
          <a:endParaRPr lang="ru-RU" sz="1800"/>
        </a:p>
      </dgm:t>
    </dgm:pt>
    <dgm:pt modelId="{E8AEAB11-B0AD-4E9B-A4A5-B262EF1D9DC2}">
      <dgm:prSet phldrT="[Текст]" phldr="1" custT="1"/>
      <dgm:spPr/>
      <dgm:t>
        <a:bodyPr/>
        <a:lstStyle/>
        <a:p>
          <a:endParaRPr lang="ru-RU" sz="1800" dirty="0"/>
        </a:p>
      </dgm:t>
    </dgm:pt>
    <dgm:pt modelId="{55F49760-ACED-4820-B70A-A424FBB8E1C6}" type="parTrans" cxnId="{3589C80E-D6CF-4D9F-AF3D-0E77D29FE3D7}">
      <dgm:prSet/>
      <dgm:spPr/>
      <dgm:t>
        <a:bodyPr/>
        <a:lstStyle/>
        <a:p>
          <a:endParaRPr lang="ru-RU" sz="1800"/>
        </a:p>
      </dgm:t>
    </dgm:pt>
    <dgm:pt modelId="{4B7427C0-CEA8-4899-A789-125062A0DE63}" type="sibTrans" cxnId="{3589C80E-D6CF-4D9F-AF3D-0E77D29FE3D7}">
      <dgm:prSet/>
      <dgm:spPr/>
      <dgm:t>
        <a:bodyPr/>
        <a:lstStyle/>
        <a:p>
          <a:endParaRPr lang="ru-RU" sz="1800"/>
        </a:p>
      </dgm:t>
    </dgm:pt>
    <dgm:pt modelId="{A045D5A5-D845-4132-BAC2-808E084BC241}">
      <dgm:prSet phldrT="[Текст]" custT="1"/>
      <dgm:spPr/>
      <dgm:t>
        <a:bodyPr/>
        <a:lstStyle/>
        <a:p>
          <a:r>
            <a:rPr lang="ru-RU" sz="1800" dirty="0"/>
            <a:t>наличие служб поддержки применения ИКТ</a:t>
          </a:r>
        </a:p>
      </dgm:t>
    </dgm:pt>
    <dgm:pt modelId="{ED9E6BF7-75C6-482D-8C0E-49D8A6137A97}" type="parTrans" cxnId="{2BB38EC8-09D6-49D8-93EA-B7F0672D0087}">
      <dgm:prSet/>
      <dgm:spPr/>
      <dgm:t>
        <a:bodyPr/>
        <a:lstStyle/>
        <a:p>
          <a:endParaRPr lang="ru-RU" sz="1800"/>
        </a:p>
      </dgm:t>
    </dgm:pt>
    <dgm:pt modelId="{690446BA-CEF4-4C2C-B220-3AB4CCA47A30}" type="sibTrans" cxnId="{2BB38EC8-09D6-49D8-93EA-B7F0672D0087}">
      <dgm:prSet/>
      <dgm:spPr/>
      <dgm:t>
        <a:bodyPr/>
        <a:lstStyle/>
        <a:p>
          <a:endParaRPr lang="ru-RU" sz="1800"/>
        </a:p>
      </dgm:t>
    </dgm:pt>
    <dgm:pt modelId="{02F8ABD4-900A-4FF5-87E6-9280B3FDF668}">
      <dgm:prSet phldrT="[Текст]" custT="1"/>
      <dgm:spPr/>
      <dgm:t>
        <a:bodyPr/>
        <a:lstStyle/>
        <a:p>
          <a:endParaRPr lang="ru-RU" sz="1800" dirty="0"/>
        </a:p>
      </dgm:t>
    </dgm:pt>
    <dgm:pt modelId="{48B3EB70-E330-4FA9-8768-EA24E8C22EB4}" type="parTrans" cxnId="{8CD0550F-8B29-4A5E-94AE-0D90A4B264CE}">
      <dgm:prSet/>
      <dgm:spPr/>
      <dgm:t>
        <a:bodyPr/>
        <a:lstStyle/>
        <a:p>
          <a:endParaRPr lang="ru-RU" sz="1800"/>
        </a:p>
      </dgm:t>
    </dgm:pt>
    <dgm:pt modelId="{9F4C42FE-5EC5-4306-AF17-38DB76732890}" type="sibTrans" cxnId="{8CD0550F-8B29-4A5E-94AE-0D90A4B264CE}">
      <dgm:prSet/>
      <dgm:spPr/>
      <dgm:t>
        <a:bodyPr/>
        <a:lstStyle/>
        <a:p>
          <a:endParaRPr lang="ru-RU" sz="1800"/>
        </a:p>
      </dgm:t>
    </dgm:pt>
    <dgm:pt modelId="{1316F430-1B19-4756-A2F6-617EF791E3EB}">
      <dgm:prSet custT="1"/>
      <dgm:spPr/>
      <dgm:t>
        <a:bodyPr/>
        <a:lstStyle/>
        <a:p>
          <a:r>
            <a:rPr lang="ru-RU" sz="1800" dirty="0"/>
            <a:t>совокупность технологических средств (компьютеры, базы данных, коммуникационные каналы, программные продукты и др.)</a:t>
          </a:r>
        </a:p>
      </dgm:t>
    </dgm:pt>
    <dgm:pt modelId="{F7C91AAD-BF9C-4460-A55F-00FB12C59CB3}" type="parTrans" cxnId="{0B6E3FCC-1599-4223-8E1B-D589AEA3D771}">
      <dgm:prSet/>
      <dgm:spPr/>
      <dgm:t>
        <a:bodyPr/>
        <a:lstStyle/>
        <a:p>
          <a:endParaRPr lang="ru-RU" sz="1800"/>
        </a:p>
      </dgm:t>
    </dgm:pt>
    <dgm:pt modelId="{058FEA98-FB02-4AEC-BC41-76AAA81B8101}" type="sibTrans" cxnId="{0B6E3FCC-1599-4223-8E1B-D589AEA3D771}">
      <dgm:prSet/>
      <dgm:spPr/>
      <dgm:t>
        <a:bodyPr/>
        <a:lstStyle/>
        <a:p>
          <a:endParaRPr lang="ru-RU" sz="1800"/>
        </a:p>
      </dgm:t>
    </dgm:pt>
    <dgm:pt modelId="{17B45116-ED1F-4D30-90C6-A19FD8424E2A}" type="pres">
      <dgm:prSet presAssocID="{007C9D08-3DD3-4AD5-805F-D84E4C19D353}" presName="diagram" presStyleCnt="0">
        <dgm:presLayoutVars>
          <dgm:dir/>
          <dgm:animLvl val="lvl"/>
          <dgm:resizeHandles val="exact"/>
        </dgm:presLayoutVars>
      </dgm:prSet>
      <dgm:spPr/>
    </dgm:pt>
    <dgm:pt modelId="{9B26B786-E0B1-4841-81C7-AF775532D084}" type="pres">
      <dgm:prSet presAssocID="{D44B4262-B1C7-40F2-B96E-26CEDC90F0E4}" presName="compNode" presStyleCnt="0"/>
      <dgm:spPr/>
    </dgm:pt>
    <dgm:pt modelId="{ED7FEE8F-ECA9-43A9-8E87-7CA1A9A93D7A}" type="pres">
      <dgm:prSet presAssocID="{D44B4262-B1C7-40F2-B96E-26CEDC90F0E4}" presName="childRect" presStyleLbl="bgAcc1" presStyleIdx="0" presStyleCnt="3" custScaleY="182883">
        <dgm:presLayoutVars>
          <dgm:bulletEnabled val="1"/>
        </dgm:presLayoutVars>
      </dgm:prSet>
      <dgm:spPr/>
    </dgm:pt>
    <dgm:pt modelId="{CC189621-1809-44D8-8AA4-974BD5D41568}" type="pres">
      <dgm:prSet presAssocID="{D44B4262-B1C7-40F2-B96E-26CEDC90F0E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B692C9E-14BD-41CD-9797-9DBD17D5840F}" type="pres">
      <dgm:prSet presAssocID="{D44B4262-B1C7-40F2-B96E-26CEDC90F0E4}" presName="parentRect" presStyleLbl="alignNode1" presStyleIdx="0" presStyleCnt="3"/>
      <dgm:spPr/>
    </dgm:pt>
    <dgm:pt modelId="{9597BE17-FADA-4C8B-937F-2FFFFA7A1288}" type="pres">
      <dgm:prSet presAssocID="{D44B4262-B1C7-40F2-B96E-26CEDC90F0E4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B768D6-2EA2-4506-AF83-C3DA195DD70C}" type="pres">
      <dgm:prSet presAssocID="{41338BFF-43CF-43D9-992C-9CE5ABFBC431}" presName="sibTrans" presStyleLbl="sibTrans2D1" presStyleIdx="0" presStyleCnt="0"/>
      <dgm:spPr/>
    </dgm:pt>
    <dgm:pt modelId="{8F77F486-88C6-4C27-9E67-E7B8A04758E3}" type="pres">
      <dgm:prSet presAssocID="{E8AEAB11-B0AD-4E9B-A4A5-B262EF1D9DC2}" presName="compNode" presStyleCnt="0"/>
      <dgm:spPr/>
    </dgm:pt>
    <dgm:pt modelId="{D1260C5E-74DE-4021-96BC-0DBF4ACBD8FA}" type="pres">
      <dgm:prSet presAssocID="{E8AEAB11-B0AD-4E9B-A4A5-B262EF1D9DC2}" presName="childRect" presStyleLbl="bgAcc1" presStyleIdx="1" presStyleCnt="3">
        <dgm:presLayoutVars>
          <dgm:bulletEnabled val="1"/>
        </dgm:presLayoutVars>
      </dgm:prSet>
      <dgm:spPr/>
    </dgm:pt>
    <dgm:pt modelId="{81D50269-C3F4-4B3C-940C-C248BE059367}" type="pres">
      <dgm:prSet presAssocID="{E8AEAB11-B0AD-4E9B-A4A5-B262EF1D9DC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A6A3366-5890-4AA3-87C2-75399AA684AC}" type="pres">
      <dgm:prSet presAssocID="{E8AEAB11-B0AD-4E9B-A4A5-B262EF1D9DC2}" presName="parentRect" presStyleLbl="alignNode1" presStyleIdx="1" presStyleCnt="3"/>
      <dgm:spPr/>
    </dgm:pt>
    <dgm:pt modelId="{4262E089-C604-4059-BD0C-3DD9D449BA9A}" type="pres">
      <dgm:prSet presAssocID="{E8AEAB11-B0AD-4E9B-A4A5-B262EF1D9DC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6E4E52-1151-40C1-9515-732E4F46FFCE}" type="pres">
      <dgm:prSet presAssocID="{4B7427C0-CEA8-4899-A789-125062A0DE63}" presName="sibTrans" presStyleLbl="sibTrans2D1" presStyleIdx="0" presStyleCnt="0"/>
      <dgm:spPr/>
    </dgm:pt>
    <dgm:pt modelId="{1F9E3146-5FBF-4D2C-9BA8-7E6007C8E826}" type="pres">
      <dgm:prSet presAssocID="{02F8ABD4-900A-4FF5-87E6-9280B3FDF668}" presName="compNode" presStyleCnt="0"/>
      <dgm:spPr/>
    </dgm:pt>
    <dgm:pt modelId="{38DFBE2F-CFE6-4440-96AF-6252D584CAFF}" type="pres">
      <dgm:prSet presAssocID="{02F8ABD4-900A-4FF5-87E6-9280B3FDF668}" presName="childRect" presStyleLbl="bgAcc1" presStyleIdx="2" presStyleCnt="3" custScaleY="186062">
        <dgm:presLayoutVars>
          <dgm:bulletEnabled val="1"/>
        </dgm:presLayoutVars>
      </dgm:prSet>
      <dgm:spPr/>
    </dgm:pt>
    <dgm:pt modelId="{A571BFE3-7BF1-431A-86AD-07F87DB8B318}" type="pres">
      <dgm:prSet presAssocID="{02F8ABD4-900A-4FF5-87E6-9280B3FDF66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B8A09CE-730A-4F76-A2BB-BF7B0E371CEF}" type="pres">
      <dgm:prSet presAssocID="{02F8ABD4-900A-4FF5-87E6-9280B3FDF668}" presName="parentRect" presStyleLbl="alignNode1" presStyleIdx="2" presStyleCnt="3"/>
      <dgm:spPr/>
    </dgm:pt>
    <dgm:pt modelId="{C7CD92C5-3388-414C-906A-156A7BA41AD1}" type="pres">
      <dgm:prSet presAssocID="{02F8ABD4-900A-4FF5-87E6-9280B3FDF668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589C80E-D6CF-4D9F-AF3D-0E77D29FE3D7}" srcId="{007C9D08-3DD3-4AD5-805F-D84E4C19D353}" destId="{E8AEAB11-B0AD-4E9B-A4A5-B262EF1D9DC2}" srcOrd="1" destOrd="0" parTransId="{55F49760-ACED-4820-B70A-A424FBB8E1C6}" sibTransId="{4B7427C0-CEA8-4899-A789-125062A0DE63}"/>
    <dgm:cxn modelId="{8CD0550F-8B29-4A5E-94AE-0D90A4B264CE}" srcId="{007C9D08-3DD3-4AD5-805F-D84E4C19D353}" destId="{02F8ABD4-900A-4FF5-87E6-9280B3FDF668}" srcOrd="2" destOrd="0" parTransId="{48B3EB70-E330-4FA9-8768-EA24E8C22EB4}" sibTransId="{9F4C42FE-5EC5-4306-AF17-38DB76732890}"/>
    <dgm:cxn modelId="{8553383E-70B7-4288-9D4B-1DCF3C9FDFD8}" type="presOf" srcId="{E8AEAB11-B0AD-4E9B-A4A5-B262EF1D9DC2}" destId="{9A6A3366-5890-4AA3-87C2-75399AA684AC}" srcOrd="1" destOrd="0" presId="urn:microsoft.com/office/officeart/2005/8/layout/bList2#1"/>
    <dgm:cxn modelId="{958A3661-BBB4-41FF-9BD7-6B72AAA3A046}" srcId="{007C9D08-3DD3-4AD5-805F-D84E4C19D353}" destId="{D44B4262-B1C7-40F2-B96E-26CEDC90F0E4}" srcOrd="0" destOrd="0" parTransId="{08AAE453-6ADF-43C8-9D8F-ACD39570E928}" sibTransId="{41338BFF-43CF-43D9-992C-9CE5ABFBC431}"/>
    <dgm:cxn modelId="{8075B36A-A4C4-4458-912A-EC369082D45E}" type="presOf" srcId="{4B7427C0-CEA8-4899-A789-125062A0DE63}" destId="{2B6E4E52-1151-40C1-9515-732E4F46FFCE}" srcOrd="0" destOrd="0" presId="urn:microsoft.com/office/officeart/2005/8/layout/bList2#1"/>
    <dgm:cxn modelId="{DA09A64C-4958-40A4-A564-58FD3575B2A4}" type="presOf" srcId="{D44B4262-B1C7-40F2-B96E-26CEDC90F0E4}" destId="{0B692C9E-14BD-41CD-9797-9DBD17D5840F}" srcOrd="1" destOrd="0" presId="urn:microsoft.com/office/officeart/2005/8/layout/bList2#1"/>
    <dgm:cxn modelId="{0BD4B94C-F237-48F2-99F4-BEFEAA7CB35C}" srcId="{D44B4262-B1C7-40F2-B96E-26CEDC90F0E4}" destId="{8068E642-1E4F-43CC-B6B9-AF81F955D332}" srcOrd="0" destOrd="0" parTransId="{83DE1CC8-3BE9-486C-BBEF-79A2209C7968}" sibTransId="{5DECA249-D1A1-4341-BA47-7F03EC29249C}"/>
    <dgm:cxn modelId="{A65AEF50-A194-4B61-8452-52EC716506D9}" type="presOf" srcId="{D44B4262-B1C7-40F2-B96E-26CEDC90F0E4}" destId="{CC189621-1809-44D8-8AA4-974BD5D41568}" srcOrd="0" destOrd="0" presId="urn:microsoft.com/office/officeart/2005/8/layout/bList2#1"/>
    <dgm:cxn modelId="{FD7DFC51-C46A-4CB1-A801-CD8E2A413AA9}" type="presOf" srcId="{E8AEAB11-B0AD-4E9B-A4A5-B262EF1D9DC2}" destId="{81D50269-C3F4-4B3C-940C-C248BE059367}" srcOrd="0" destOrd="0" presId="urn:microsoft.com/office/officeart/2005/8/layout/bList2#1"/>
    <dgm:cxn modelId="{8F2F418E-F740-4784-8796-A63549D499F0}" type="presOf" srcId="{41338BFF-43CF-43D9-992C-9CE5ABFBC431}" destId="{0AB768D6-2EA2-4506-AF83-C3DA195DD70C}" srcOrd="0" destOrd="0" presId="urn:microsoft.com/office/officeart/2005/8/layout/bList2#1"/>
    <dgm:cxn modelId="{895020A3-0A54-4437-B89A-86363BF453C5}" type="presOf" srcId="{8068E642-1E4F-43CC-B6B9-AF81F955D332}" destId="{ED7FEE8F-ECA9-43A9-8E87-7CA1A9A93D7A}" srcOrd="0" destOrd="0" presId="urn:microsoft.com/office/officeart/2005/8/layout/bList2#1"/>
    <dgm:cxn modelId="{3221A6B8-F514-43CB-BFE4-D0779AD0B4F4}" type="presOf" srcId="{1316F430-1B19-4756-A2F6-617EF791E3EB}" destId="{38DFBE2F-CFE6-4440-96AF-6252D584CAFF}" srcOrd="0" destOrd="0" presId="urn:microsoft.com/office/officeart/2005/8/layout/bList2#1"/>
    <dgm:cxn modelId="{84D985BA-0F0B-4145-82FC-7106C7EB6C08}" type="presOf" srcId="{A045D5A5-D845-4132-BAC2-808E084BC241}" destId="{D1260C5E-74DE-4021-96BC-0DBF4ACBD8FA}" srcOrd="0" destOrd="0" presId="urn:microsoft.com/office/officeart/2005/8/layout/bList2#1"/>
    <dgm:cxn modelId="{80EC59C5-6B77-4527-B679-234EA339036C}" type="presOf" srcId="{02F8ABD4-900A-4FF5-87E6-9280B3FDF668}" destId="{A571BFE3-7BF1-431A-86AD-07F87DB8B318}" srcOrd="0" destOrd="0" presId="urn:microsoft.com/office/officeart/2005/8/layout/bList2#1"/>
    <dgm:cxn modelId="{2BB38EC8-09D6-49D8-93EA-B7F0672D0087}" srcId="{E8AEAB11-B0AD-4E9B-A4A5-B262EF1D9DC2}" destId="{A045D5A5-D845-4132-BAC2-808E084BC241}" srcOrd="0" destOrd="0" parTransId="{ED9E6BF7-75C6-482D-8C0E-49D8A6137A97}" sibTransId="{690446BA-CEF4-4C2C-B220-3AB4CCA47A30}"/>
    <dgm:cxn modelId="{0B6E3FCC-1599-4223-8E1B-D589AEA3D771}" srcId="{02F8ABD4-900A-4FF5-87E6-9280B3FDF668}" destId="{1316F430-1B19-4756-A2F6-617EF791E3EB}" srcOrd="0" destOrd="0" parTransId="{F7C91AAD-BF9C-4460-A55F-00FB12C59CB3}" sibTransId="{058FEA98-FB02-4AEC-BC41-76AAA81B8101}"/>
    <dgm:cxn modelId="{17A771D1-0E52-45E2-A93F-922506F8B5B3}" type="presOf" srcId="{02F8ABD4-900A-4FF5-87E6-9280B3FDF668}" destId="{CB8A09CE-730A-4F76-A2BB-BF7B0E371CEF}" srcOrd="1" destOrd="0" presId="urn:microsoft.com/office/officeart/2005/8/layout/bList2#1"/>
    <dgm:cxn modelId="{5E5D8BDD-6D21-475D-AFB3-250450177023}" type="presOf" srcId="{007C9D08-3DD3-4AD5-805F-D84E4C19D353}" destId="{17B45116-ED1F-4D30-90C6-A19FD8424E2A}" srcOrd="0" destOrd="0" presId="urn:microsoft.com/office/officeart/2005/8/layout/bList2#1"/>
    <dgm:cxn modelId="{8B9A2D49-D795-449A-8465-6DF4F09FD0F3}" type="presParOf" srcId="{17B45116-ED1F-4D30-90C6-A19FD8424E2A}" destId="{9B26B786-E0B1-4841-81C7-AF775532D084}" srcOrd="0" destOrd="0" presId="urn:microsoft.com/office/officeart/2005/8/layout/bList2#1"/>
    <dgm:cxn modelId="{662066E2-BE00-43BF-9869-FB6BF92B254C}" type="presParOf" srcId="{9B26B786-E0B1-4841-81C7-AF775532D084}" destId="{ED7FEE8F-ECA9-43A9-8E87-7CA1A9A93D7A}" srcOrd="0" destOrd="0" presId="urn:microsoft.com/office/officeart/2005/8/layout/bList2#1"/>
    <dgm:cxn modelId="{91D5DD63-3E09-4884-803C-523F780B61A9}" type="presParOf" srcId="{9B26B786-E0B1-4841-81C7-AF775532D084}" destId="{CC189621-1809-44D8-8AA4-974BD5D41568}" srcOrd="1" destOrd="0" presId="urn:microsoft.com/office/officeart/2005/8/layout/bList2#1"/>
    <dgm:cxn modelId="{8E98EA11-2067-4A1F-9813-612A14307DF5}" type="presParOf" srcId="{9B26B786-E0B1-4841-81C7-AF775532D084}" destId="{0B692C9E-14BD-41CD-9797-9DBD17D5840F}" srcOrd="2" destOrd="0" presId="urn:microsoft.com/office/officeart/2005/8/layout/bList2#1"/>
    <dgm:cxn modelId="{36A62D98-43FB-4415-82B0-ABA6B55C86C9}" type="presParOf" srcId="{9B26B786-E0B1-4841-81C7-AF775532D084}" destId="{9597BE17-FADA-4C8B-937F-2FFFFA7A1288}" srcOrd="3" destOrd="0" presId="urn:microsoft.com/office/officeart/2005/8/layout/bList2#1"/>
    <dgm:cxn modelId="{982414CB-86FC-4A1A-89A6-F0FFB4849CD1}" type="presParOf" srcId="{17B45116-ED1F-4D30-90C6-A19FD8424E2A}" destId="{0AB768D6-2EA2-4506-AF83-C3DA195DD70C}" srcOrd="1" destOrd="0" presId="urn:microsoft.com/office/officeart/2005/8/layout/bList2#1"/>
    <dgm:cxn modelId="{4D9AA43F-4C40-47D9-BAB6-9294F2BBC581}" type="presParOf" srcId="{17B45116-ED1F-4D30-90C6-A19FD8424E2A}" destId="{8F77F486-88C6-4C27-9E67-E7B8A04758E3}" srcOrd="2" destOrd="0" presId="urn:microsoft.com/office/officeart/2005/8/layout/bList2#1"/>
    <dgm:cxn modelId="{520E08C8-8578-404B-BDB0-242D2B11EC1A}" type="presParOf" srcId="{8F77F486-88C6-4C27-9E67-E7B8A04758E3}" destId="{D1260C5E-74DE-4021-96BC-0DBF4ACBD8FA}" srcOrd="0" destOrd="0" presId="urn:microsoft.com/office/officeart/2005/8/layout/bList2#1"/>
    <dgm:cxn modelId="{EBAD5616-3716-4365-85A8-FBD013697EFC}" type="presParOf" srcId="{8F77F486-88C6-4C27-9E67-E7B8A04758E3}" destId="{81D50269-C3F4-4B3C-940C-C248BE059367}" srcOrd="1" destOrd="0" presId="urn:microsoft.com/office/officeart/2005/8/layout/bList2#1"/>
    <dgm:cxn modelId="{FD093952-9163-44BD-88D7-9D4353A5E319}" type="presParOf" srcId="{8F77F486-88C6-4C27-9E67-E7B8A04758E3}" destId="{9A6A3366-5890-4AA3-87C2-75399AA684AC}" srcOrd="2" destOrd="0" presId="urn:microsoft.com/office/officeart/2005/8/layout/bList2#1"/>
    <dgm:cxn modelId="{3FBE9EC4-AF41-40CA-A03E-AA61FBC5BED7}" type="presParOf" srcId="{8F77F486-88C6-4C27-9E67-E7B8A04758E3}" destId="{4262E089-C604-4059-BD0C-3DD9D449BA9A}" srcOrd="3" destOrd="0" presId="urn:microsoft.com/office/officeart/2005/8/layout/bList2#1"/>
    <dgm:cxn modelId="{C7115B54-BA70-4A8E-AA9C-64C6241B83F2}" type="presParOf" srcId="{17B45116-ED1F-4D30-90C6-A19FD8424E2A}" destId="{2B6E4E52-1151-40C1-9515-732E4F46FFCE}" srcOrd="3" destOrd="0" presId="urn:microsoft.com/office/officeart/2005/8/layout/bList2#1"/>
    <dgm:cxn modelId="{70958546-FFFC-4BDA-B8F4-AC7ECF846ED3}" type="presParOf" srcId="{17B45116-ED1F-4D30-90C6-A19FD8424E2A}" destId="{1F9E3146-5FBF-4D2C-9BA8-7E6007C8E826}" srcOrd="4" destOrd="0" presId="urn:microsoft.com/office/officeart/2005/8/layout/bList2#1"/>
    <dgm:cxn modelId="{934A6C10-6A4B-4281-95E2-5404CE43A3F8}" type="presParOf" srcId="{1F9E3146-5FBF-4D2C-9BA8-7E6007C8E826}" destId="{38DFBE2F-CFE6-4440-96AF-6252D584CAFF}" srcOrd="0" destOrd="0" presId="urn:microsoft.com/office/officeart/2005/8/layout/bList2#1"/>
    <dgm:cxn modelId="{11F12CFC-7196-4495-BD6C-DF69B73945FB}" type="presParOf" srcId="{1F9E3146-5FBF-4D2C-9BA8-7E6007C8E826}" destId="{A571BFE3-7BF1-431A-86AD-07F87DB8B318}" srcOrd="1" destOrd="0" presId="urn:microsoft.com/office/officeart/2005/8/layout/bList2#1"/>
    <dgm:cxn modelId="{C3215544-D50A-41D0-B0F5-B69CF970EDA5}" type="presParOf" srcId="{1F9E3146-5FBF-4D2C-9BA8-7E6007C8E826}" destId="{CB8A09CE-730A-4F76-A2BB-BF7B0E371CEF}" srcOrd="2" destOrd="0" presId="urn:microsoft.com/office/officeart/2005/8/layout/bList2#1"/>
    <dgm:cxn modelId="{8ADA836A-5406-4D5A-A904-6B479A1E9051}" type="presParOf" srcId="{1F9E3146-5FBF-4D2C-9BA8-7E6007C8E826}" destId="{C7CD92C5-3388-414C-906A-156A7BA41AD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328933-CD9D-4B50-8ED4-FD665455971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5F62E358-8F40-4ABC-8357-5A3FB23E7A18}">
      <dgm:prSet/>
      <dgm:spPr/>
      <dgm:t>
        <a:bodyPr/>
        <a:lstStyle/>
        <a:p>
          <a:pPr rtl="0"/>
          <a:r>
            <a:rPr lang="ru-RU"/>
            <a:t>Вариант 1: проведение основного поиска в сети.</a:t>
          </a:r>
        </a:p>
      </dgm:t>
    </dgm:pt>
    <dgm:pt modelId="{BA7F4B77-D5EE-4A88-AFB0-58DE58509BF2}" type="parTrans" cxnId="{221AECBB-F42E-4667-BFAA-700E78827CC3}">
      <dgm:prSet/>
      <dgm:spPr/>
      <dgm:t>
        <a:bodyPr/>
        <a:lstStyle/>
        <a:p>
          <a:endParaRPr lang="ru-RU"/>
        </a:p>
      </dgm:t>
    </dgm:pt>
    <dgm:pt modelId="{DBCCED11-EE62-4317-884C-206E03AE0590}" type="sibTrans" cxnId="{221AECBB-F42E-4667-BFAA-700E78827CC3}">
      <dgm:prSet/>
      <dgm:spPr/>
      <dgm:t>
        <a:bodyPr/>
        <a:lstStyle/>
        <a:p>
          <a:endParaRPr lang="ru-RU"/>
        </a:p>
      </dgm:t>
    </dgm:pt>
    <dgm:pt modelId="{DD43CA2A-5EAE-4EAF-92B0-8EAF4C34EF30}">
      <dgm:prSet/>
      <dgm:spPr/>
      <dgm:t>
        <a:bodyPr/>
        <a:lstStyle/>
        <a:p>
          <a:pPr rtl="0"/>
          <a:r>
            <a:rPr lang="ru-RU"/>
            <a:t>Вариант 2: использование специальных поисковых машин.</a:t>
          </a:r>
        </a:p>
      </dgm:t>
    </dgm:pt>
    <dgm:pt modelId="{9408C473-A9AF-4746-8BA1-6C5DD569E8BD}" type="parTrans" cxnId="{9B86DEE0-0283-44CC-9938-F4607BAD77E3}">
      <dgm:prSet/>
      <dgm:spPr/>
      <dgm:t>
        <a:bodyPr/>
        <a:lstStyle/>
        <a:p>
          <a:endParaRPr lang="ru-RU"/>
        </a:p>
      </dgm:t>
    </dgm:pt>
    <dgm:pt modelId="{E786D701-6CF9-4334-B201-8F7B96889E22}" type="sibTrans" cxnId="{9B86DEE0-0283-44CC-9938-F4607BAD77E3}">
      <dgm:prSet/>
      <dgm:spPr/>
      <dgm:t>
        <a:bodyPr/>
        <a:lstStyle/>
        <a:p>
          <a:endParaRPr lang="ru-RU"/>
        </a:p>
      </dgm:t>
    </dgm:pt>
    <dgm:pt modelId="{09F515F3-368A-4D89-9434-37C1FAD13F08}">
      <dgm:prSet/>
      <dgm:spPr/>
      <dgm:t>
        <a:bodyPr/>
        <a:lstStyle/>
        <a:p>
          <a:pPr rtl="0"/>
          <a:r>
            <a:rPr lang="ru-RU"/>
            <a:t>Вариант 3: поиск и сохранение изображений, звуков и видео с веб-сайтов.</a:t>
          </a:r>
        </a:p>
      </dgm:t>
    </dgm:pt>
    <dgm:pt modelId="{B5198B17-58FB-4E95-B87F-707B6DAB5A8F}" type="parTrans" cxnId="{EA3768CE-709C-4101-913B-50EFD05FB29C}">
      <dgm:prSet/>
      <dgm:spPr/>
      <dgm:t>
        <a:bodyPr/>
        <a:lstStyle/>
        <a:p>
          <a:endParaRPr lang="ru-RU"/>
        </a:p>
      </dgm:t>
    </dgm:pt>
    <dgm:pt modelId="{8E33775D-8274-433E-9F7A-BAEC6BFD73A5}" type="sibTrans" cxnId="{EA3768CE-709C-4101-913B-50EFD05FB29C}">
      <dgm:prSet/>
      <dgm:spPr/>
      <dgm:t>
        <a:bodyPr/>
        <a:lstStyle/>
        <a:p>
          <a:endParaRPr lang="ru-RU"/>
        </a:p>
      </dgm:t>
    </dgm:pt>
    <dgm:pt modelId="{DF4FBB6D-2A5F-4ECD-A23E-B9E2E04519FF}" type="pres">
      <dgm:prSet presAssocID="{F2328933-CD9D-4B50-8ED4-FD6654559712}" presName="linear" presStyleCnt="0">
        <dgm:presLayoutVars>
          <dgm:animLvl val="lvl"/>
          <dgm:resizeHandles val="exact"/>
        </dgm:presLayoutVars>
      </dgm:prSet>
      <dgm:spPr/>
    </dgm:pt>
    <dgm:pt modelId="{9CFDA08F-0C2E-4F35-AC19-EFCE8EB01D90}" type="pres">
      <dgm:prSet presAssocID="{5F62E358-8F40-4ABC-8357-5A3FB23E7A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DCD70A-0F82-43EA-937F-327ADBF7A6C9}" type="pres">
      <dgm:prSet presAssocID="{DBCCED11-EE62-4317-884C-206E03AE0590}" presName="spacer" presStyleCnt="0"/>
      <dgm:spPr/>
    </dgm:pt>
    <dgm:pt modelId="{AD5B4661-9881-4F3D-85A7-E73EA5A81A18}" type="pres">
      <dgm:prSet presAssocID="{DD43CA2A-5EAE-4EAF-92B0-8EAF4C34EF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D3C6D3-1971-4958-B7AF-E18E3D2C01B1}" type="pres">
      <dgm:prSet presAssocID="{E786D701-6CF9-4334-B201-8F7B96889E22}" presName="spacer" presStyleCnt="0"/>
      <dgm:spPr/>
    </dgm:pt>
    <dgm:pt modelId="{C350955C-766A-4655-B948-A9FCA063C3AF}" type="pres">
      <dgm:prSet presAssocID="{09F515F3-368A-4D89-9434-37C1FAD13F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00C92D-29D8-4217-A9C5-AECA04ACE1D6}" type="presOf" srcId="{5F62E358-8F40-4ABC-8357-5A3FB23E7A18}" destId="{9CFDA08F-0C2E-4F35-AC19-EFCE8EB01D90}" srcOrd="0" destOrd="0" presId="urn:microsoft.com/office/officeart/2005/8/layout/vList2"/>
    <dgm:cxn modelId="{8F6D6B39-6D0C-41CA-9F5A-0E251D6E5901}" type="presOf" srcId="{09F515F3-368A-4D89-9434-37C1FAD13F08}" destId="{C350955C-766A-4655-B948-A9FCA063C3AF}" srcOrd="0" destOrd="0" presId="urn:microsoft.com/office/officeart/2005/8/layout/vList2"/>
    <dgm:cxn modelId="{67825763-BC03-4E13-8EA2-BF9331E3CF4F}" type="presOf" srcId="{DD43CA2A-5EAE-4EAF-92B0-8EAF4C34EF30}" destId="{AD5B4661-9881-4F3D-85A7-E73EA5A81A18}" srcOrd="0" destOrd="0" presId="urn:microsoft.com/office/officeart/2005/8/layout/vList2"/>
    <dgm:cxn modelId="{90E176A7-3515-46A3-8A87-0933BF2BA374}" type="presOf" srcId="{F2328933-CD9D-4B50-8ED4-FD6654559712}" destId="{DF4FBB6D-2A5F-4ECD-A23E-B9E2E04519FF}" srcOrd="0" destOrd="0" presId="urn:microsoft.com/office/officeart/2005/8/layout/vList2"/>
    <dgm:cxn modelId="{221AECBB-F42E-4667-BFAA-700E78827CC3}" srcId="{F2328933-CD9D-4B50-8ED4-FD6654559712}" destId="{5F62E358-8F40-4ABC-8357-5A3FB23E7A18}" srcOrd="0" destOrd="0" parTransId="{BA7F4B77-D5EE-4A88-AFB0-58DE58509BF2}" sibTransId="{DBCCED11-EE62-4317-884C-206E03AE0590}"/>
    <dgm:cxn modelId="{EA3768CE-709C-4101-913B-50EFD05FB29C}" srcId="{F2328933-CD9D-4B50-8ED4-FD6654559712}" destId="{09F515F3-368A-4D89-9434-37C1FAD13F08}" srcOrd="2" destOrd="0" parTransId="{B5198B17-58FB-4E95-B87F-707B6DAB5A8F}" sibTransId="{8E33775D-8274-433E-9F7A-BAEC6BFD73A5}"/>
    <dgm:cxn modelId="{9B86DEE0-0283-44CC-9938-F4607BAD77E3}" srcId="{F2328933-CD9D-4B50-8ED4-FD6654559712}" destId="{DD43CA2A-5EAE-4EAF-92B0-8EAF4C34EF30}" srcOrd="1" destOrd="0" parTransId="{9408C473-A9AF-4746-8BA1-6C5DD569E8BD}" sibTransId="{E786D701-6CF9-4334-B201-8F7B96889E22}"/>
    <dgm:cxn modelId="{0F7E9007-8C18-49ED-9381-D5FBC6480459}" type="presParOf" srcId="{DF4FBB6D-2A5F-4ECD-A23E-B9E2E04519FF}" destId="{9CFDA08F-0C2E-4F35-AC19-EFCE8EB01D90}" srcOrd="0" destOrd="0" presId="urn:microsoft.com/office/officeart/2005/8/layout/vList2"/>
    <dgm:cxn modelId="{79BAA27C-080A-4E98-B873-CE3F0C1A2BF3}" type="presParOf" srcId="{DF4FBB6D-2A5F-4ECD-A23E-B9E2E04519FF}" destId="{E7DCD70A-0F82-43EA-937F-327ADBF7A6C9}" srcOrd="1" destOrd="0" presId="urn:microsoft.com/office/officeart/2005/8/layout/vList2"/>
    <dgm:cxn modelId="{C6003869-872F-46A9-8943-B0FF50ED4F2E}" type="presParOf" srcId="{DF4FBB6D-2A5F-4ECD-A23E-B9E2E04519FF}" destId="{AD5B4661-9881-4F3D-85A7-E73EA5A81A18}" srcOrd="2" destOrd="0" presId="urn:microsoft.com/office/officeart/2005/8/layout/vList2"/>
    <dgm:cxn modelId="{CD74B5F6-7364-46CE-BC34-843C6FDD1C1C}" type="presParOf" srcId="{DF4FBB6D-2A5F-4ECD-A23E-B9E2E04519FF}" destId="{02D3C6D3-1971-4958-B7AF-E18E3D2C01B1}" srcOrd="3" destOrd="0" presId="urn:microsoft.com/office/officeart/2005/8/layout/vList2"/>
    <dgm:cxn modelId="{5D70E632-B32B-42D8-B72C-F03EB997A849}" type="presParOf" srcId="{DF4FBB6D-2A5F-4ECD-A23E-B9E2E04519FF}" destId="{C350955C-766A-4655-B948-A9FCA063C3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DCAF7F-04C9-452E-8AAE-C0B24203F8E1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B03D240-63D9-48FB-8257-6C5305D4DF51}">
      <dgm:prSet phldrT="[Текст]" custT="1"/>
      <dgm:spPr/>
      <dgm:t>
        <a:bodyPr/>
        <a:lstStyle/>
        <a:p>
          <a:r>
            <a:rPr lang="ru-RU" sz="1800" b="1" dirty="0"/>
            <a:t>Российские поисковые системы</a:t>
          </a:r>
          <a:endParaRPr lang="ru-RU" sz="1800" dirty="0"/>
        </a:p>
      </dgm:t>
    </dgm:pt>
    <dgm:pt modelId="{1EB4271F-9147-439F-943B-21311D97ACC3}" type="parTrans" cxnId="{C492A026-C2E0-4D0D-BD4F-0C70B92C11EE}">
      <dgm:prSet/>
      <dgm:spPr/>
      <dgm:t>
        <a:bodyPr/>
        <a:lstStyle/>
        <a:p>
          <a:endParaRPr lang="ru-RU" sz="1800"/>
        </a:p>
      </dgm:t>
    </dgm:pt>
    <dgm:pt modelId="{F7261823-CBAF-4537-B644-D4512BEFCFD5}" type="sibTrans" cxnId="{C492A026-C2E0-4D0D-BD4F-0C70B92C11EE}">
      <dgm:prSet/>
      <dgm:spPr/>
      <dgm:t>
        <a:bodyPr/>
        <a:lstStyle/>
        <a:p>
          <a:endParaRPr lang="ru-RU" sz="1800"/>
        </a:p>
      </dgm:t>
    </dgm:pt>
    <dgm:pt modelId="{C2F88E26-81AD-4C46-AD2D-2B4EF25DEB32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"/>
            </a:rPr>
            <a:t>https://www.yandex.ru/</a:t>
          </a:r>
          <a:r>
            <a:rPr lang="ru-RU" sz="1800" dirty="0"/>
            <a:t> </a:t>
          </a:r>
        </a:p>
      </dgm:t>
    </dgm:pt>
    <dgm:pt modelId="{39B6F97E-4545-4C98-BB83-A8632C4CDA93}" type="parTrans" cxnId="{6BFD44B2-D28B-45BB-A636-A69D11FAF24E}">
      <dgm:prSet/>
      <dgm:spPr/>
      <dgm:t>
        <a:bodyPr/>
        <a:lstStyle/>
        <a:p>
          <a:endParaRPr lang="ru-RU" sz="1800"/>
        </a:p>
      </dgm:t>
    </dgm:pt>
    <dgm:pt modelId="{3DF131C6-4380-4A86-81CF-19419DA9E33E}" type="sibTrans" cxnId="{6BFD44B2-D28B-45BB-A636-A69D11FAF24E}">
      <dgm:prSet/>
      <dgm:spPr/>
      <dgm:t>
        <a:bodyPr/>
        <a:lstStyle/>
        <a:p>
          <a:endParaRPr lang="ru-RU" sz="1800"/>
        </a:p>
      </dgm:t>
    </dgm:pt>
    <dgm:pt modelId="{40E26CEF-0635-4487-B2B0-B490AB5DDD04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2"/>
            </a:rPr>
            <a:t>https://www.rambler.ru/</a:t>
          </a:r>
          <a:r>
            <a:rPr lang="ru-RU" sz="1800" dirty="0"/>
            <a:t> </a:t>
          </a:r>
        </a:p>
      </dgm:t>
    </dgm:pt>
    <dgm:pt modelId="{0051F376-66B5-4973-98A9-19B3ED461BD4}" type="parTrans" cxnId="{947E2E7D-7B10-4C20-81D9-5279386B7B85}">
      <dgm:prSet/>
      <dgm:spPr/>
      <dgm:t>
        <a:bodyPr/>
        <a:lstStyle/>
        <a:p>
          <a:endParaRPr lang="ru-RU" sz="1800"/>
        </a:p>
      </dgm:t>
    </dgm:pt>
    <dgm:pt modelId="{7FEA52F7-A979-4A5A-B72F-64EF3C986CA1}" type="sibTrans" cxnId="{947E2E7D-7B10-4C20-81D9-5279386B7B85}">
      <dgm:prSet/>
      <dgm:spPr/>
      <dgm:t>
        <a:bodyPr/>
        <a:lstStyle/>
        <a:p>
          <a:endParaRPr lang="ru-RU" sz="1800"/>
        </a:p>
      </dgm:t>
    </dgm:pt>
    <dgm:pt modelId="{F82C0A63-8FB9-4CF6-8A26-603100FDFB6F}">
      <dgm:prSet phldrT="[Текст]" custT="1"/>
      <dgm:spPr/>
      <dgm:t>
        <a:bodyPr/>
        <a:lstStyle/>
        <a:p>
          <a:r>
            <a:rPr lang="ru-RU" sz="1800" b="1" dirty="0"/>
            <a:t>Зарубежные поисковые системы</a:t>
          </a:r>
          <a:endParaRPr lang="ru-RU" sz="1800" dirty="0"/>
        </a:p>
      </dgm:t>
    </dgm:pt>
    <dgm:pt modelId="{3EE94407-F442-4A26-A030-23B38C39EFE0}" type="parTrans" cxnId="{31A6EB66-53AD-4A78-AFAE-E22E3AF2CCEC}">
      <dgm:prSet/>
      <dgm:spPr/>
      <dgm:t>
        <a:bodyPr/>
        <a:lstStyle/>
        <a:p>
          <a:endParaRPr lang="ru-RU" sz="1800"/>
        </a:p>
      </dgm:t>
    </dgm:pt>
    <dgm:pt modelId="{9E1CE748-F902-4566-8F20-0ED373004ADB}" type="sibTrans" cxnId="{31A6EB66-53AD-4A78-AFAE-E22E3AF2CCEC}">
      <dgm:prSet/>
      <dgm:spPr/>
      <dgm:t>
        <a:bodyPr/>
        <a:lstStyle/>
        <a:p>
          <a:endParaRPr lang="ru-RU" sz="1800"/>
        </a:p>
      </dgm:t>
    </dgm:pt>
    <dgm:pt modelId="{4D260647-DE4F-4A92-9940-DBEF3511518E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3"/>
            </a:rPr>
            <a:t>https://www.google.ru/</a:t>
          </a:r>
          <a:r>
            <a:rPr lang="ru-RU" sz="1800" dirty="0"/>
            <a:t> </a:t>
          </a:r>
        </a:p>
      </dgm:t>
    </dgm:pt>
    <dgm:pt modelId="{78F7DA10-A0A7-4764-B6BE-A24836874412}" type="parTrans" cxnId="{5C7CB4AD-8AB8-4B79-8EB0-2FF24023B1FB}">
      <dgm:prSet/>
      <dgm:spPr/>
      <dgm:t>
        <a:bodyPr/>
        <a:lstStyle/>
        <a:p>
          <a:endParaRPr lang="ru-RU" sz="1800"/>
        </a:p>
      </dgm:t>
    </dgm:pt>
    <dgm:pt modelId="{688371DC-3C05-4244-A94A-F85BC46C7D01}" type="sibTrans" cxnId="{5C7CB4AD-8AB8-4B79-8EB0-2FF24023B1FB}">
      <dgm:prSet/>
      <dgm:spPr/>
      <dgm:t>
        <a:bodyPr/>
        <a:lstStyle/>
        <a:p>
          <a:endParaRPr lang="ru-RU" sz="1800"/>
        </a:p>
      </dgm:t>
    </dgm:pt>
    <dgm:pt modelId="{8A8E6982-DAC8-4691-8EE3-D25F5227BE25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4"/>
            </a:rPr>
            <a:t>https://search.yahoo.com/?fr=altavista/</a:t>
          </a:r>
          <a:r>
            <a:rPr lang="ru-RU" sz="1800" dirty="0"/>
            <a:t> (Одна из старейших и крупнейших поисковых систем) </a:t>
          </a:r>
        </a:p>
      </dgm:t>
    </dgm:pt>
    <dgm:pt modelId="{F79E21CD-2571-4202-A841-3BE6424E02DF}" type="parTrans" cxnId="{C9D6439E-F1BA-4E4F-AFDB-EECA35CDA08A}">
      <dgm:prSet/>
      <dgm:spPr/>
      <dgm:t>
        <a:bodyPr/>
        <a:lstStyle/>
        <a:p>
          <a:endParaRPr lang="ru-RU" sz="1800"/>
        </a:p>
      </dgm:t>
    </dgm:pt>
    <dgm:pt modelId="{53827D1F-D6D9-4A15-A30A-B785A4F5C08E}" type="sibTrans" cxnId="{C9D6439E-F1BA-4E4F-AFDB-EECA35CDA08A}">
      <dgm:prSet/>
      <dgm:spPr/>
      <dgm:t>
        <a:bodyPr/>
        <a:lstStyle/>
        <a:p>
          <a:endParaRPr lang="ru-RU" sz="1800"/>
        </a:p>
      </dgm:t>
    </dgm:pt>
    <dgm:pt modelId="{5A3ADB72-F59A-42B8-B794-931FC70C5116}">
      <dgm:prSet phldrT="[Текст]" custT="1"/>
      <dgm:spPr/>
      <dgm:t>
        <a:bodyPr/>
        <a:lstStyle/>
        <a:p>
          <a:r>
            <a:rPr lang="ru-RU" sz="1800" b="1" dirty="0"/>
            <a:t>Тематические электронные каталоги </a:t>
          </a:r>
          <a:endParaRPr lang="ru-RU" sz="1800" dirty="0"/>
        </a:p>
      </dgm:t>
    </dgm:pt>
    <dgm:pt modelId="{1E491F3C-8767-43AD-8F25-51996645E9F1}" type="parTrans" cxnId="{D7F41B41-31B9-4856-BEA2-ED9EDA458DED}">
      <dgm:prSet/>
      <dgm:spPr/>
      <dgm:t>
        <a:bodyPr/>
        <a:lstStyle/>
        <a:p>
          <a:endParaRPr lang="ru-RU" sz="1800"/>
        </a:p>
      </dgm:t>
    </dgm:pt>
    <dgm:pt modelId="{F9464A39-9526-40AD-9223-1506E57D4E64}" type="sibTrans" cxnId="{D7F41B41-31B9-4856-BEA2-ED9EDA458DED}">
      <dgm:prSet/>
      <dgm:spPr/>
      <dgm:t>
        <a:bodyPr/>
        <a:lstStyle/>
        <a:p>
          <a:endParaRPr lang="ru-RU" sz="1800"/>
        </a:p>
      </dgm:t>
    </dgm:pt>
    <dgm:pt modelId="{9FD93441-00FD-4B8A-9CAC-B7090F8D571B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5"/>
            </a:rPr>
            <a:t>https://yandex.ru/yaca/</a:t>
          </a:r>
          <a:r>
            <a:rPr lang="ru-RU" sz="1800" dirty="0"/>
            <a:t> </a:t>
          </a:r>
        </a:p>
      </dgm:t>
    </dgm:pt>
    <dgm:pt modelId="{9DD51B8C-497B-4CE8-90A2-89A412A4F9C3}" type="parTrans" cxnId="{C985332E-96E2-48E4-AA85-3157BB77AAA4}">
      <dgm:prSet/>
      <dgm:spPr/>
      <dgm:t>
        <a:bodyPr/>
        <a:lstStyle/>
        <a:p>
          <a:endParaRPr lang="ru-RU" sz="1800"/>
        </a:p>
      </dgm:t>
    </dgm:pt>
    <dgm:pt modelId="{B8AB31E6-4A75-4BFA-B5FF-8113575E09C2}" type="sibTrans" cxnId="{C985332E-96E2-48E4-AA85-3157BB77AAA4}">
      <dgm:prSet/>
      <dgm:spPr/>
      <dgm:t>
        <a:bodyPr/>
        <a:lstStyle/>
        <a:p>
          <a:endParaRPr lang="ru-RU" sz="1800"/>
        </a:p>
      </dgm:t>
    </dgm:pt>
    <dgm:pt modelId="{9813DF3C-6D44-4EBB-A6ED-D19525AF922C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6"/>
            </a:rPr>
            <a:t>https://top100.rambler.ru/</a:t>
          </a:r>
          <a:r>
            <a:rPr lang="ru-RU" sz="1800" dirty="0"/>
            <a:t> </a:t>
          </a:r>
        </a:p>
      </dgm:t>
    </dgm:pt>
    <dgm:pt modelId="{2BF422A8-63D6-4C37-80B4-675DDD47E77A}" type="parTrans" cxnId="{6685AA56-DA97-43D4-B1A0-906B10A020B9}">
      <dgm:prSet/>
      <dgm:spPr/>
      <dgm:t>
        <a:bodyPr/>
        <a:lstStyle/>
        <a:p>
          <a:endParaRPr lang="ru-RU" sz="1800"/>
        </a:p>
      </dgm:t>
    </dgm:pt>
    <dgm:pt modelId="{C74422CC-1BDD-4896-AA41-45E66126D8B6}" type="sibTrans" cxnId="{6685AA56-DA97-43D4-B1A0-906B10A020B9}">
      <dgm:prSet/>
      <dgm:spPr/>
      <dgm:t>
        <a:bodyPr/>
        <a:lstStyle/>
        <a:p>
          <a:endParaRPr lang="ru-RU" sz="1800"/>
        </a:p>
      </dgm:t>
    </dgm:pt>
    <dgm:pt modelId="{C89039CF-93AA-47B8-8F08-1CC7C3DEC0F8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7"/>
            </a:rPr>
            <a:t>http://www.aport.ru/</a:t>
          </a:r>
          <a:r>
            <a:rPr lang="ru-RU" sz="1800" dirty="0"/>
            <a:t> </a:t>
          </a:r>
        </a:p>
      </dgm:t>
    </dgm:pt>
    <dgm:pt modelId="{E3B44B48-6FF0-49F6-95EF-937E627370BD}" type="parTrans" cxnId="{EE5F8D09-2C19-4151-9BAE-F42F353722EF}">
      <dgm:prSet/>
      <dgm:spPr/>
      <dgm:t>
        <a:bodyPr/>
        <a:lstStyle/>
        <a:p>
          <a:endParaRPr lang="ru-RU" sz="1800"/>
        </a:p>
      </dgm:t>
    </dgm:pt>
    <dgm:pt modelId="{E71AD94E-E603-43AD-8509-EB83743D767B}" type="sibTrans" cxnId="{EE5F8D09-2C19-4151-9BAE-F42F353722EF}">
      <dgm:prSet/>
      <dgm:spPr/>
      <dgm:t>
        <a:bodyPr/>
        <a:lstStyle/>
        <a:p>
          <a:endParaRPr lang="ru-RU" sz="1800"/>
        </a:p>
      </dgm:t>
    </dgm:pt>
    <dgm:pt modelId="{73848C71-75C4-4939-B581-743A0BB97A28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8"/>
            </a:rPr>
            <a:t>http://www.nigma.ru/</a:t>
          </a:r>
          <a:r>
            <a:rPr lang="ru-RU" sz="1800" dirty="0"/>
            <a:t> (интеллектуальная поисковая система)</a:t>
          </a:r>
        </a:p>
      </dgm:t>
    </dgm:pt>
    <dgm:pt modelId="{625DB158-359B-4CFF-90D6-1B0A434A2B80}" type="parTrans" cxnId="{9F30B357-C349-4ED8-82EE-73CA7B2A869C}">
      <dgm:prSet/>
      <dgm:spPr/>
      <dgm:t>
        <a:bodyPr/>
        <a:lstStyle/>
        <a:p>
          <a:endParaRPr lang="ru-RU" sz="1800"/>
        </a:p>
      </dgm:t>
    </dgm:pt>
    <dgm:pt modelId="{AA83C3EF-B3D3-44E9-9F22-171708C61091}" type="sibTrans" cxnId="{9F30B357-C349-4ED8-82EE-73CA7B2A869C}">
      <dgm:prSet/>
      <dgm:spPr/>
      <dgm:t>
        <a:bodyPr/>
        <a:lstStyle/>
        <a:p>
          <a:endParaRPr lang="ru-RU" sz="1800"/>
        </a:p>
      </dgm:t>
    </dgm:pt>
    <dgm:pt modelId="{C8F60477-76C2-4C93-AC3A-AC77AD4995BA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9"/>
            </a:rPr>
            <a:t>http://www.metabot.ru/</a:t>
          </a:r>
          <a:r>
            <a:rPr lang="ru-RU" sz="1800" dirty="0"/>
            <a:t> (</a:t>
          </a:r>
          <a:r>
            <a:rPr lang="ru-RU" sz="1800" dirty="0" err="1"/>
            <a:t>метапоисковая</a:t>
          </a:r>
          <a:r>
            <a:rPr lang="ru-RU" sz="1800" dirty="0"/>
            <a:t> система) </a:t>
          </a:r>
        </a:p>
      </dgm:t>
    </dgm:pt>
    <dgm:pt modelId="{6272C491-A4C6-4DFD-8078-2F718A63580B}" type="parTrans" cxnId="{5C6AEB21-3E46-4D7D-B4DE-4CED893FB03D}">
      <dgm:prSet/>
      <dgm:spPr/>
      <dgm:t>
        <a:bodyPr/>
        <a:lstStyle/>
        <a:p>
          <a:endParaRPr lang="ru-RU" sz="1800"/>
        </a:p>
      </dgm:t>
    </dgm:pt>
    <dgm:pt modelId="{39E24B94-5EF7-4B81-88C8-B40972276297}" type="sibTrans" cxnId="{5C6AEB21-3E46-4D7D-B4DE-4CED893FB03D}">
      <dgm:prSet/>
      <dgm:spPr/>
      <dgm:t>
        <a:bodyPr/>
        <a:lstStyle/>
        <a:p>
          <a:endParaRPr lang="ru-RU" sz="1800"/>
        </a:p>
      </dgm:t>
    </dgm:pt>
    <dgm:pt modelId="{03B79FDD-E9F5-4B9C-88E7-5E5F232AB55E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0"/>
            </a:rPr>
            <a:t>https://www.hotbot.com/</a:t>
          </a:r>
          <a:r>
            <a:rPr lang="ru-RU" sz="1800" dirty="0"/>
            <a:t> </a:t>
          </a:r>
        </a:p>
      </dgm:t>
    </dgm:pt>
    <dgm:pt modelId="{25F59B5D-DB2E-4CB7-B2DF-CDBA06FD02A0}" type="parTrans" cxnId="{E99894C8-538F-48C0-B5D7-B86B6431292F}">
      <dgm:prSet/>
      <dgm:spPr/>
      <dgm:t>
        <a:bodyPr/>
        <a:lstStyle/>
        <a:p>
          <a:endParaRPr lang="ru-RU" sz="1800"/>
        </a:p>
      </dgm:t>
    </dgm:pt>
    <dgm:pt modelId="{BAA8DD36-79A2-4664-AFF3-B10C715E42DA}" type="sibTrans" cxnId="{E99894C8-538F-48C0-B5D7-B86B6431292F}">
      <dgm:prSet/>
      <dgm:spPr/>
      <dgm:t>
        <a:bodyPr/>
        <a:lstStyle/>
        <a:p>
          <a:endParaRPr lang="ru-RU" sz="1800"/>
        </a:p>
      </dgm:t>
    </dgm:pt>
    <dgm:pt modelId="{7CA79147-4194-4B24-8CF5-59582E6F7D38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1"/>
            </a:rPr>
            <a:t>https://www.yahoo.com/</a:t>
          </a:r>
          <a:r>
            <a:rPr lang="ru-RU" sz="1800" dirty="0"/>
            <a:t> </a:t>
          </a:r>
        </a:p>
      </dgm:t>
    </dgm:pt>
    <dgm:pt modelId="{D7B3AE82-7EC6-4D9A-8874-F9EB120B6CC7}" type="parTrans" cxnId="{1CAEF724-974D-4350-877E-CC9842B613AD}">
      <dgm:prSet/>
      <dgm:spPr/>
      <dgm:t>
        <a:bodyPr/>
        <a:lstStyle/>
        <a:p>
          <a:endParaRPr lang="ru-RU" sz="1800"/>
        </a:p>
      </dgm:t>
    </dgm:pt>
    <dgm:pt modelId="{75A299C9-B02E-40DC-9DF8-A12DDED77496}" type="sibTrans" cxnId="{1CAEF724-974D-4350-877E-CC9842B613AD}">
      <dgm:prSet/>
      <dgm:spPr/>
      <dgm:t>
        <a:bodyPr/>
        <a:lstStyle/>
        <a:p>
          <a:endParaRPr lang="ru-RU" sz="1800"/>
        </a:p>
      </dgm:t>
    </dgm:pt>
    <dgm:pt modelId="{1CA4056D-677C-44C7-B90B-C6DF1C1FC153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2"/>
            </a:rPr>
            <a:t>http://www.bing.com/</a:t>
          </a:r>
          <a:r>
            <a:rPr lang="ru-RU" sz="1800" dirty="0"/>
            <a:t> (новая поисковая система компании </a:t>
          </a:r>
          <a:r>
            <a:rPr lang="ru-RU" sz="1800" dirty="0" err="1"/>
            <a:t>Microsoft</a:t>
          </a:r>
          <a:r>
            <a:rPr lang="ru-RU" sz="1800" dirty="0"/>
            <a:t>)</a:t>
          </a:r>
        </a:p>
      </dgm:t>
    </dgm:pt>
    <dgm:pt modelId="{13165FD6-F717-450D-A061-E4B1297882B7}" type="parTrans" cxnId="{0E5AFB9D-469C-4DEE-A3F1-43DF83C3EFBA}">
      <dgm:prSet/>
      <dgm:spPr/>
      <dgm:t>
        <a:bodyPr/>
        <a:lstStyle/>
        <a:p>
          <a:endParaRPr lang="ru-RU" sz="1800"/>
        </a:p>
      </dgm:t>
    </dgm:pt>
    <dgm:pt modelId="{A9FA7BE4-D9A7-46D7-8523-A20621C4651D}" type="sibTrans" cxnId="{0E5AFB9D-469C-4DEE-A3F1-43DF83C3EFBA}">
      <dgm:prSet/>
      <dgm:spPr/>
      <dgm:t>
        <a:bodyPr/>
        <a:lstStyle/>
        <a:p>
          <a:endParaRPr lang="ru-RU" sz="1800"/>
        </a:p>
      </dgm:t>
    </dgm:pt>
    <dgm:pt modelId="{51FE929D-2659-47D4-BD2D-64B8869AF2B5}">
      <dgm:prSet phldrT="[Текст]"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3"/>
            </a:rPr>
            <a:t>https://help.yahoo.com/kb/account</a:t>
          </a:r>
          <a:r>
            <a:rPr lang="ru-RU" sz="1800" dirty="0"/>
            <a:t> </a:t>
          </a:r>
        </a:p>
      </dgm:t>
    </dgm:pt>
    <dgm:pt modelId="{B1695B00-30A1-4AA7-A531-E2A2439A6FF7}" type="parTrans" cxnId="{A122E950-E1A8-44FF-B150-43FB517ADE96}">
      <dgm:prSet/>
      <dgm:spPr/>
      <dgm:t>
        <a:bodyPr/>
        <a:lstStyle/>
        <a:p>
          <a:endParaRPr lang="ru-RU" sz="1800"/>
        </a:p>
      </dgm:t>
    </dgm:pt>
    <dgm:pt modelId="{411FC154-0E8C-4DE9-8D88-BDB99F851C1A}" type="sibTrans" cxnId="{A122E950-E1A8-44FF-B150-43FB517ADE96}">
      <dgm:prSet/>
      <dgm:spPr/>
      <dgm:t>
        <a:bodyPr/>
        <a:lstStyle/>
        <a:p>
          <a:endParaRPr lang="ru-RU" sz="1800"/>
        </a:p>
      </dgm:t>
    </dgm:pt>
    <dgm:pt modelId="{B47BBE2F-7F9B-42FC-AB01-9E11C6F09419}" type="pres">
      <dgm:prSet presAssocID="{ECDCAF7F-04C9-452E-8AAE-C0B24203F8E1}" presName="Name0" presStyleCnt="0">
        <dgm:presLayoutVars>
          <dgm:dir/>
          <dgm:animLvl val="lvl"/>
          <dgm:resizeHandles val="exact"/>
        </dgm:presLayoutVars>
      </dgm:prSet>
      <dgm:spPr/>
    </dgm:pt>
    <dgm:pt modelId="{DC7E2735-F10F-41F7-858C-E75B50B64467}" type="pres">
      <dgm:prSet presAssocID="{3B03D240-63D9-48FB-8257-6C5305D4DF51}" presName="composite" presStyleCnt="0"/>
      <dgm:spPr/>
    </dgm:pt>
    <dgm:pt modelId="{724B0C9D-A3D3-4FC9-AE73-A90BEA15CDE9}" type="pres">
      <dgm:prSet presAssocID="{3B03D240-63D9-48FB-8257-6C5305D4DF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75CBC8-9669-4B68-947B-F0C6BAA1E397}" type="pres">
      <dgm:prSet presAssocID="{3B03D240-63D9-48FB-8257-6C5305D4DF51}" presName="desTx" presStyleLbl="alignAccFollowNode1" presStyleIdx="0" presStyleCnt="3">
        <dgm:presLayoutVars>
          <dgm:bulletEnabled val="1"/>
        </dgm:presLayoutVars>
      </dgm:prSet>
      <dgm:spPr/>
    </dgm:pt>
    <dgm:pt modelId="{CD9A6D5D-A61D-473E-A837-BAE5BAA23599}" type="pres">
      <dgm:prSet presAssocID="{F7261823-CBAF-4537-B644-D4512BEFCFD5}" presName="space" presStyleCnt="0"/>
      <dgm:spPr/>
    </dgm:pt>
    <dgm:pt modelId="{5240C88A-898C-4050-A053-21E475326B06}" type="pres">
      <dgm:prSet presAssocID="{F82C0A63-8FB9-4CF6-8A26-603100FDFB6F}" presName="composite" presStyleCnt="0"/>
      <dgm:spPr/>
    </dgm:pt>
    <dgm:pt modelId="{A8951110-9AA3-43CC-904B-DB489C5A8B8D}" type="pres">
      <dgm:prSet presAssocID="{F82C0A63-8FB9-4CF6-8A26-603100FDFB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E886A8B-E874-4E40-B233-E6C50C89667F}" type="pres">
      <dgm:prSet presAssocID="{F82C0A63-8FB9-4CF6-8A26-603100FDFB6F}" presName="desTx" presStyleLbl="alignAccFollowNode1" presStyleIdx="1" presStyleCnt="3">
        <dgm:presLayoutVars>
          <dgm:bulletEnabled val="1"/>
        </dgm:presLayoutVars>
      </dgm:prSet>
      <dgm:spPr/>
    </dgm:pt>
    <dgm:pt modelId="{7B5A6B55-5799-486C-B4A8-81345A2346EA}" type="pres">
      <dgm:prSet presAssocID="{9E1CE748-F902-4566-8F20-0ED373004ADB}" presName="space" presStyleCnt="0"/>
      <dgm:spPr/>
    </dgm:pt>
    <dgm:pt modelId="{0B568C1F-0C86-4627-8374-B5700EB0079E}" type="pres">
      <dgm:prSet presAssocID="{5A3ADB72-F59A-42B8-B794-931FC70C5116}" presName="composite" presStyleCnt="0"/>
      <dgm:spPr/>
    </dgm:pt>
    <dgm:pt modelId="{B6A76550-141F-42A0-88C8-D513BDAE1EB1}" type="pres">
      <dgm:prSet presAssocID="{5A3ADB72-F59A-42B8-B794-931FC70C51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ACB851-21EF-414A-9466-706934AABEF1}" type="pres">
      <dgm:prSet presAssocID="{5A3ADB72-F59A-42B8-B794-931FC70C511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E5F8D09-2C19-4151-9BAE-F42F353722EF}" srcId="{3B03D240-63D9-48FB-8257-6C5305D4DF51}" destId="{C89039CF-93AA-47B8-8F08-1CC7C3DEC0F8}" srcOrd="2" destOrd="0" parTransId="{E3B44B48-6FF0-49F6-95EF-937E627370BD}" sibTransId="{E71AD94E-E603-43AD-8509-EB83743D767B}"/>
    <dgm:cxn modelId="{4C7FD217-D2BD-46E1-A77C-1534ABA6FC16}" type="presOf" srcId="{1CA4056D-677C-44C7-B90B-C6DF1C1FC153}" destId="{7E886A8B-E874-4E40-B233-E6C50C89667F}" srcOrd="0" destOrd="4" presId="urn:microsoft.com/office/officeart/2005/8/layout/hList1"/>
    <dgm:cxn modelId="{394E4D1D-CE3B-45DA-BFFF-81B2878418E4}" type="presOf" srcId="{F82C0A63-8FB9-4CF6-8A26-603100FDFB6F}" destId="{A8951110-9AA3-43CC-904B-DB489C5A8B8D}" srcOrd="0" destOrd="0" presId="urn:microsoft.com/office/officeart/2005/8/layout/hList1"/>
    <dgm:cxn modelId="{5C6AEB21-3E46-4D7D-B4DE-4CED893FB03D}" srcId="{3B03D240-63D9-48FB-8257-6C5305D4DF51}" destId="{C8F60477-76C2-4C93-AC3A-AC77AD4995BA}" srcOrd="4" destOrd="0" parTransId="{6272C491-A4C6-4DFD-8078-2F718A63580B}" sibTransId="{39E24B94-5EF7-4B81-88C8-B40972276297}"/>
    <dgm:cxn modelId="{1CAEF724-974D-4350-877E-CC9842B613AD}" srcId="{F82C0A63-8FB9-4CF6-8A26-603100FDFB6F}" destId="{7CA79147-4194-4B24-8CF5-59582E6F7D38}" srcOrd="3" destOrd="0" parTransId="{D7B3AE82-7EC6-4D9A-8874-F9EB120B6CC7}" sibTransId="{75A299C9-B02E-40DC-9DF8-A12DDED77496}"/>
    <dgm:cxn modelId="{C492A026-C2E0-4D0D-BD4F-0C70B92C11EE}" srcId="{ECDCAF7F-04C9-452E-8AAE-C0B24203F8E1}" destId="{3B03D240-63D9-48FB-8257-6C5305D4DF51}" srcOrd="0" destOrd="0" parTransId="{1EB4271F-9147-439F-943B-21311D97ACC3}" sibTransId="{F7261823-CBAF-4537-B644-D4512BEFCFD5}"/>
    <dgm:cxn modelId="{3FE0B92A-1CB8-4985-817C-BA492ED6C52B}" type="presOf" srcId="{C8F60477-76C2-4C93-AC3A-AC77AD4995BA}" destId="{DB75CBC8-9669-4B68-947B-F0C6BAA1E397}" srcOrd="0" destOrd="4" presId="urn:microsoft.com/office/officeart/2005/8/layout/hList1"/>
    <dgm:cxn modelId="{C985332E-96E2-48E4-AA85-3157BB77AAA4}" srcId="{5A3ADB72-F59A-42B8-B794-931FC70C5116}" destId="{9FD93441-00FD-4B8A-9CAC-B7090F8D571B}" srcOrd="0" destOrd="0" parTransId="{9DD51B8C-497B-4CE8-90A2-89A412A4F9C3}" sibTransId="{B8AB31E6-4A75-4BFA-B5FF-8113575E09C2}"/>
    <dgm:cxn modelId="{94AEAB35-8C1A-4660-8D5D-3DE2B65400C5}" type="presOf" srcId="{9FD93441-00FD-4B8A-9CAC-B7090F8D571B}" destId="{94ACB851-21EF-414A-9466-706934AABEF1}" srcOrd="0" destOrd="0" presId="urn:microsoft.com/office/officeart/2005/8/layout/hList1"/>
    <dgm:cxn modelId="{44A0FD39-D5B5-45B7-B122-442B8F2B0A21}" type="presOf" srcId="{73848C71-75C4-4939-B581-743A0BB97A28}" destId="{DB75CBC8-9669-4B68-947B-F0C6BAA1E397}" srcOrd="0" destOrd="3" presId="urn:microsoft.com/office/officeart/2005/8/layout/hList1"/>
    <dgm:cxn modelId="{4948135C-6D85-4C28-BE01-F040FF51E70B}" type="presOf" srcId="{5A3ADB72-F59A-42B8-B794-931FC70C5116}" destId="{B6A76550-141F-42A0-88C8-D513BDAE1EB1}" srcOrd="0" destOrd="0" presId="urn:microsoft.com/office/officeart/2005/8/layout/hList1"/>
    <dgm:cxn modelId="{D7F41B41-31B9-4856-BEA2-ED9EDA458DED}" srcId="{ECDCAF7F-04C9-452E-8AAE-C0B24203F8E1}" destId="{5A3ADB72-F59A-42B8-B794-931FC70C5116}" srcOrd="2" destOrd="0" parTransId="{1E491F3C-8767-43AD-8F25-51996645E9F1}" sibTransId="{F9464A39-9526-40AD-9223-1506E57D4E64}"/>
    <dgm:cxn modelId="{5569C842-B52F-4619-AFAA-C492AF9F6ADF}" type="presOf" srcId="{03B79FDD-E9F5-4B9C-88E7-5E5F232AB55E}" destId="{7E886A8B-E874-4E40-B233-E6C50C89667F}" srcOrd="0" destOrd="2" presId="urn:microsoft.com/office/officeart/2005/8/layout/hList1"/>
    <dgm:cxn modelId="{31A6EB66-53AD-4A78-AFAE-E22E3AF2CCEC}" srcId="{ECDCAF7F-04C9-452E-8AAE-C0B24203F8E1}" destId="{F82C0A63-8FB9-4CF6-8A26-603100FDFB6F}" srcOrd="1" destOrd="0" parTransId="{3EE94407-F442-4A26-A030-23B38C39EFE0}" sibTransId="{9E1CE748-F902-4566-8F20-0ED373004ADB}"/>
    <dgm:cxn modelId="{15206467-86D8-4EDD-AFAA-48611B4703CB}" type="presOf" srcId="{7CA79147-4194-4B24-8CF5-59582E6F7D38}" destId="{7E886A8B-E874-4E40-B233-E6C50C89667F}" srcOrd="0" destOrd="3" presId="urn:microsoft.com/office/officeart/2005/8/layout/hList1"/>
    <dgm:cxn modelId="{B1FD9C6D-4BC4-47BF-9CD0-DF622112B7FA}" type="presOf" srcId="{4D260647-DE4F-4A92-9940-DBEF3511518E}" destId="{7E886A8B-E874-4E40-B233-E6C50C89667F}" srcOrd="0" destOrd="0" presId="urn:microsoft.com/office/officeart/2005/8/layout/hList1"/>
    <dgm:cxn modelId="{A86EF34F-68A2-4BDA-BA64-F12AF229BE27}" type="presOf" srcId="{40E26CEF-0635-4487-B2B0-B490AB5DDD04}" destId="{DB75CBC8-9669-4B68-947B-F0C6BAA1E397}" srcOrd="0" destOrd="1" presId="urn:microsoft.com/office/officeart/2005/8/layout/hList1"/>
    <dgm:cxn modelId="{A122E950-E1A8-44FF-B150-43FB517ADE96}" srcId="{5A3ADB72-F59A-42B8-B794-931FC70C5116}" destId="{51FE929D-2659-47D4-BD2D-64B8869AF2B5}" srcOrd="2" destOrd="0" parTransId="{B1695B00-30A1-4AA7-A531-E2A2439A6FF7}" sibTransId="{411FC154-0E8C-4DE9-8D88-BDB99F851C1A}"/>
    <dgm:cxn modelId="{5644DA74-BCAE-4478-9A11-37041CFAE2FC}" type="presOf" srcId="{8A8E6982-DAC8-4691-8EE3-D25F5227BE25}" destId="{7E886A8B-E874-4E40-B233-E6C50C89667F}" srcOrd="0" destOrd="1" presId="urn:microsoft.com/office/officeart/2005/8/layout/hList1"/>
    <dgm:cxn modelId="{6685AA56-DA97-43D4-B1A0-906B10A020B9}" srcId="{5A3ADB72-F59A-42B8-B794-931FC70C5116}" destId="{9813DF3C-6D44-4EBB-A6ED-D19525AF922C}" srcOrd="1" destOrd="0" parTransId="{2BF422A8-63D6-4C37-80B4-675DDD47E77A}" sibTransId="{C74422CC-1BDD-4896-AA41-45E66126D8B6}"/>
    <dgm:cxn modelId="{9F30B357-C349-4ED8-82EE-73CA7B2A869C}" srcId="{3B03D240-63D9-48FB-8257-6C5305D4DF51}" destId="{73848C71-75C4-4939-B581-743A0BB97A28}" srcOrd="3" destOrd="0" parTransId="{625DB158-359B-4CFF-90D6-1B0A434A2B80}" sibTransId="{AA83C3EF-B3D3-44E9-9F22-171708C61091}"/>
    <dgm:cxn modelId="{947E2E7D-7B10-4C20-81D9-5279386B7B85}" srcId="{3B03D240-63D9-48FB-8257-6C5305D4DF51}" destId="{40E26CEF-0635-4487-B2B0-B490AB5DDD04}" srcOrd="1" destOrd="0" parTransId="{0051F376-66B5-4973-98A9-19B3ED461BD4}" sibTransId="{7FEA52F7-A979-4A5A-B72F-64EF3C986CA1}"/>
    <dgm:cxn modelId="{398FAB98-D905-43D7-8A47-50E22082961D}" type="presOf" srcId="{ECDCAF7F-04C9-452E-8AAE-C0B24203F8E1}" destId="{B47BBE2F-7F9B-42FC-AB01-9E11C6F09419}" srcOrd="0" destOrd="0" presId="urn:microsoft.com/office/officeart/2005/8/layout/hList1"/>
    <dgm:cxn modelId="{0E5AFB9D-469C-4DEE-A3F1-43DF83C3EFBA}" srcId="{F82C0A63-8FB9-4CF6-8A26-603100FDFB6F}" destId="{1CA4056D-677C-44C7-B90B-C6DF1C1FC153}" srcOrd="4" destOrd="0" parTransId="{13165FD6-F717-450D-A061-E4B1297882B7}" sibTransId="{A9FA7BE4-D9A7-46D7-8523-A20621C4651D}"/>
    <dgm:cxn modelId="{C9D6439E-F1BA-4E4F-AFDB-EECA35CDA08A}" srcId="{F82C0A63-8FB9-4CF6-8A26-603100FDFB6F}" destId="{8A8E6982-DAC8-4691-8EE3-D25F5227BE25}" srcOrd="1" destOrd="0" parTransId="{F79E21CD-2571-4202-A841-3BE6424E02DF}" sibTransId="{53827D1F-D6D9-4A15-A30A-B785A4F5C08E}"/>
    <dgm:cxn modelId="{8EDE04A4-3F92-46B8-9BE6-721C06AA4314}" type="presOf" srcId="{C89039CF-93AA-47B8-8F08-1CC7C3DEC0F8}" destId="{DB75CBC8-9669-4B68-947B-F0C6BAA1E397}" srcOrd="0" destOrd="2" presId="urn:microsoft.com/office/officeart/2005/8/layout/hList1"/>
    <dgm:cxn modelId="{B6A892A4-71BC-4449-BE6F-E208298A6939}" type="presOf" srcId="{3B03D240-63D9-48FB-8257-6C5305D4DF51}" destId="{724B0C9D-A3D3-4FC9-AE73-A90BEA15CDE9}" srcOrd="0" destOrd="0" presId="urn:microsoft.com/office/officeart/2005/8/layout/hList1"/>
    <dgm:cxn modelId="{5C7CB4AD-8AB8-4B79-8EB0-2FF24023B1FB}" srcId="{F82C0A63-8FB9-4CF6-8A26-603100FDFB6F}" destId="{4D260647-DE4F-4A92-9940-DBEF3511518E}" srcOrd="0" destOrd="0" parTransId="{78F7DA10-A0A7-4764-B6BE-A24836874412}" sibTransId="{688371DC-3C05-4244-A94A-F85BC46C7D01}"/>
    <dgm:cxn modelId="{6BFD44B2-D28B-45BB-A636-A69D11FAF24E}" srcId="{3B03D240-63D9-48FB-8257-6C5305D4DF51}" destId="{C2F88E26-81AD-4C46-AD2D-2B4EF25DEB32}" srcOrd="0" destOrd="0" parTransId="{39B6F97E-4545-4C98-BB83-A8632C4CDA93}" sibTransId="{3DF131C6-4380-4A86-81CF-19419DA9E33E}"/>
    <dgm:cxn modelId="{A5AD11BC-7506-4F87-A9CB-D671B6522130}" type="presOf" srcId="{51FE929D-2659-47D4-BD2D-64B8869AF2B5}" destId="{94ACB851-21EF-414A-9466-706934AABEF1}" srcOrd="0" destOrd="2" presId="urn:microsoft.com/office/officeart/2005/8/layout/hList1"/>
    <dgm:cxn modelId="{E99894C8-538F-48C0-B5D7-B86B6431292F}" srcId="{F82C0A63-8FB9-4CF6-8A26-603100FDFB6F}" destId="{03B79FDD-E9F5-4B9C-88E7-5E5F232AB55E}" srcOrd="2" destOrd="0" parTransId="{25F59B5D-DB2E-4CB7-B2DF-CDBA06FD02A0}" sibTransId="{BAA8DD36-79A2-4664-AFF3-B10C715E42DA}"/>
    <dgm:cxn modelId="{C43E3DC9-A32E-4399-8DDE-73B52C9F876B}" type="presOf" srcId="{C2F88E26-81AD-4C46-AD2D-2B4EF25DEB32}" destId="{DB75CBC8-9669-4B68-947B-F0C6BAA1E397}" srcOrd="0" destOrd="0" presId="urn:microsoft.com/office/officeart/2005/8/layout/hList1"/>
    <dgm:cxn modelId="{C3AE45DC-1AF8-44B9-9769-1C9B3B842A3D}" type="presOf" srcId="{9813DF3C-6D44-4EBB-A6ED-D19525AF922C}" destId="{94ACB851-21EF-414A-9466-706934AABEF1}" srcOrd="0" destOrd="1" presId="urn:microsoft.com/office/officeart/2005/8/layout/hList1"/>
    <dgm:cxn modelId="{CCA2ADDF-8ED7-46D9-A051-F8BF206789A8}" type="presParOf" srcId="{B47BBE2F-7F9B-42FC-AB01-9E11C6F09419}" destId="{DC7E2735-F10F-41F7-858C-E75B50B64467}" srcOrd="0" destOrd="0" presId="urn:microsoft.com/office/officeart/2005/8/layout/hList1"/>
    <dgm:cxn modelId="{DD6BF779-0ECC-42F1-980A-564BEAC2DA62}" type="presParOf" srcId="{DC7E2735-F10F-41F7-858C-E75B50B64467}" destId="{724B0C9D-A3D3-4FC9-AE73-A90BEA15CDE9}" srcOrd="0" destOrd="0" presId="urn:microsoft.com/office/officeart/2005/8/layout/hList1"/>
    <dgm:cxn modelId="{637DFA6D-23AA-445F-A12F-2B7A706890E6}" type="presParOf" srcId="{DC7E2735-F10F-41F7-858C-E75B50B64467}" destId="{DB75CBC8-9669-4B68-947B-F0C6BAA1E397}" srcOrd="1" destOrd="0" presId="urn:microsoft.com/office/officeart/2005/8/layout/hList1"/>
    <dgm:cxn modelId="{D7FD0A0A-7FAE-41A5-AF67-FD702249477A}" type="presParOf" srcId="{B47BBE2F-7F9B-42FC-AB01-9E11C6F09419}" destId="{CD9A6D5D-A61D-473E-A837-BAE5BAA23599}" srcOrd="1" destOrd="0" presId="urn:microsoft.com/office/officeart/2005/8/layout/hList1"/>
    <dgm:cxn modelId="{665BC198-2AAD-49DD-B195-2F7ECE50071F}" type="presParOf" srcId="{B47BBE2F-7F9B-42FC-AB01-9E11C6F09419}" destId="{5240C88A-898C-4050-A053-21E475326B06}" srcOrd="2" destOrd="0" presId="urn:microsoft.com/office/officeart/2005/8/layout/hList1"/>
    <dgm:cxn modelId="{39804B5D-6768-4170-ADDA-F4D67B827CCC}" type="presParOf" srcId="{5240C88A-898C-4050-A053-21E475326B06}" destId="{A8951110-9AA3-43CC-904B-DB489C5A8B8D}" srcOrd="0" destOrd="0" presId="urn:microsoft.com/office/officeart/2005/8/layout/hList1"/>
    <dgm:cxn modelId="{C953DE8B-3D52-4F2C-A90F-02428EF37801}" type="presParOf" srcId="{5240C88A-898C-4050-A053-21E475326B06}" destId="{7E886A8B-E874-4E40-B233-E6C50C89667F}" srcOrd="1" destOrd="0" presId="urn:microsoft.com/office/officeart/2005/8/layout/hList1"/>
    <dgm:cxn modelId="{B6B37D01-C8AE-4850-8F40-412EDFA92279}" type="presParOf" srcId="{B47BBE2F-7F9B-42FC-AB01-9E11C6F09419}" destId="{7B5A6B55-5799-486C-B4A8-81345A2346EA}" srcOrd="3" destOrd="0" presId="urn:microsoft.com/office/officeart/2005/8/layout/hList1"/>
    <dgm:cxn modelId="{AFAA0EFB-3395-45EA-B507-699F5C97F5C4}" type="presParOf" srcId="{B47BBE2F-7F9B-42FC-AB01-9E11C6F09419}" destId="{0B568C1F-0C86-4627-8374-B5700EB0079E}" srcOrd="4" destOrd="0" presId="urn:microsoft.com/office/officeart/2005/8/layout/hList1"/>
    <dgm:cxn modelId="{14021373-C3E2-4E80-95A7-21443B7FB863}" type="presParOf" srcId="{0B568C1F-0C86-4627-8374-B5700EB0079E}" destId="{B6A76550-141F-42A0-88C8-D513BDAE1EB1}" srcOrd="0" destOrd="0" presId="urn:microsoft.com/office/officeart/2005/8/layout/hList1"/>
    <dgm:cxn modelId="{0ECAFD0B-8B9C-47F7-A8E7-67E1A57BDA97}" type="presParOf" srcId="{0B568C1F-0C86-4627-8374-B5700EB0079E}" destId="{94ACB851-21EF-414A-9466-706934AABE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A7A70D-C67A-44EB-9EAE-20C16796DE23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C36C8F4-05B0-44F6-BE33-5932F6E2209F}">
      <dgm:prSet phldrT="[Текст]"/>
      <dgm:spPr/>
      <dgm:t>
        <a:bodyPr/>
        <a:lstStyle/>
        <a:p>
          <a:r>
            <a:rPr lang="ru-RU" dirty="0"/>
            <a:t>Алгоритм «Как сохранить рисунок или изображение»</a:t>
          </a:r>
        </a:p>
      </dgm:t>
    </dgm:pt>
    <dgm:pt modelId="{FEDC2239-D29E-4F2A-AC81-9EEEC61794EE}" type="parTrans" cxnId="{AD1BB859-49EE-4BCA-9D9D-5B84DB11C61F}">
      <dgm:prSet/>
      <dgm:spPr/>
      <dgm:t>
        <a:bodyPr/>
        <a:lstStyle/>
        <a:p>
          <a:endParaRPr lang="ru-RU"/>
        </a:p>
      </dgm:t>
    </dgm:pt>
    <dgm:pt modelId="{52E6A3FD-27C8-4430-A6E3-ED27EF903BF6}" type="sibTrans" cxnId="{AD1BB859-49EE-4BCA-9D9D-5B84DB11C61F}">
      <dgm:prSet/>
      <dgm:spPr/>
      <dgm:t>
        <a:bodyPr/>
        <a:lstStyle/>
        <a:p>
          <a:endParaRPr lang="ru-RU"/>
        </a:p>
      </dgm:t>
    </dgm:pt>
    <dgm:pt modelId="{3CAFB77C-801F-442D-B859-3170C03A37B4}">
      <dgm:prSet phldrT="[Текст]"/>
      <dgm:spPr/>
      <dgm:t>
        <a:bodyPr/>
        <a:lstStyle/>
        <a:p>
          <a:r>
            <a:rPr lang="ru-RU" dirty="0"/>
            <a:t>Алгоритм «Как сохранить звуковой или музыкальный файл»</a:t>
          </a:r>
        </a:p>
      </dgm:t>
    </dgm:pt>
    <dgm:pt modelId="{32506433-B944-44FD-B812-230D55126CF1}" type="parTrans" cxnId="{A64566D2-8C95-4AE1-AB61-B048529CDD04}">
      <dgm:prSet/>
      <dgm:spPr/>
      <dgm:t>
        <a:bodyPr/>
        <a:lstStyle/>
        <a:p>
          <a:endParaRPr lang="ru-RU"/>
        </a:p>
      </dgm:t>
    </dgm:pt>
    <dgm:pt modelId="{4705C523-2F27-4B27-8332-8DFA547ED57A}" type="sibTrans" cxnId="{A64566D2-8C95-4AE1-AB61-B048529CDD04}">
      <dgm:prSet/>
      <dgm:spPr/>
      <dgm:t>
        <a:bodyPr/>
        <a:lstStyle/>
        <a:p>
          <a:endParaRPr lang="ru-RU"/>
        </a:p>
      </dgm:t>
    </dgm:pt>
    <dgm:pt modelId="{B24E546F-EE08-4938-9364-DFEF4A2270B8}">
      <dgm:prSet phldrT="[Текст]"/>
      <dgm:spPr/>
      <dgm:t>
        <a:bodyPr/>
        <a:lstStyle/>
        <a:p>
          <a:r>
            <a:rPr lang="ru-RU" dirty="0"/>
            <a:t>Алгоритм «Как сохранить фильм или видеофайл»</a:t>
          </a:r>
        </a:p>
      </dgm:t>
    </dgm:pt>
    <dgm:pt modelId="{D514D981-3C14-42F4-A3CE-7C0B30F3E832}" type="parTrans" cxnId="{4A556141-DC8B-445B-8B0B-6DE2E94282F2}">
      <dgm:prSet/>
      <dgm:spPr/>
      <dgm:t>
        <a:bodyPr/>
        <a:lstStyle/>
        <a:p>
          <a:endParaRPr lang="ru-RU"/>
        </a:p>
      </dgm:t>
    </dgm:pt>
    <dgm:pt modelId="{57D68A38-A00C-48F9-9C83-ECE52260DC1F}" type="sibTrans" cxnId="{4A556141-DC8B-445B-8B0B-6DE2E94282F2}">
      <dgm:prSet/>
      <dgm:spPr/>
      <dgm:t>
        <a:bodyPr/>
        <a:lstStyle/>
        <a:p>
          <a:endParaRPr lang="ru-RU"/>
        </a:p>
      </dgm:t>
    </dgm:pt>
    <dgm:pt modelId="{DDCEAAAB-3623-4434-9084-ADB464338650}">
      <dgm:prSet phldrT="[Текст]"/>
      <dgm:spPr/>
      <dgm:t>
        <a:bodyPr/>
        <a:lstStyle/>
        <a:p>
          <a:r>
            <a:rPr lang="ru-RU" dirty="0"/>
            <a:t>Алгоритм «Как сохранить веб-страницу или страницы»</a:t>
          </a:r>
        </a:p>
      </dgm:t>
    </dgm:pt>
    <dgm:pt modelId="{C8F344ED-AEA5-440D-9527-43A6AF2F545F}" type="parTrans" cxnId="{D03E6382-89F6-4317-A3D5-430636AE4484}">
      <dgm:prSet/>
      <dgm:spPr/>
      <dgm:t>
        <a:bodyPr/>
        <a:lstStyle/>
        <a:p>
          <a:endParaRPr lang="ru-RU"/>
        </a:p>
      </dgm:t>
    </dgm:pt>
    <dgm:pt modelId="{174577BD-4C03-442A-B800-AA9892AAC81F}" type="sibTrans" cxnId="{D03E6382-89F6-4317-A3D5-430636AE4484}">
      <dgm:prSet/>
      <dgm:spPr/>
      <dgm:t>
        <a:bodyPr/>
        <a:lstStyle/>
        <a:p>
          <a:endParaRPr lang="ru-RU"/>
        </a:p>
      </dgm:t>
    </dgm:pt>
    <dgm:pt modelId="{1451D307-DBF8-4524-AFE1-5D2C521CCB7C}" type="pres">
      <dgm:prSet presAssocID="{63A7A70D-C67A-44EB-9EAE-20C16796DE23}" presName="linear" presStyleCnt="0">
        <dgm:presLayoutVars>
          <dgm:animLvl val="lvl"/>
          <dgm:resizeHandles val="exact"/>
        </dgm:presLayoutVars>
      </dgm:prSet>
      <dgm:spPr/>
    </dgm:pt>
    <dgm:pt modelId="{49914377-93E8-46EC-8551-C69091A162BC}" type="pres">
      <dgm:prSet presAssocID="{6C36C8F4-05B0-44F6-BE33-5932F6E220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4D22E4-51C3-41CF-8BBC-55D79DEED3D4}" type="pres">
      <dgm:prSet presAssocID="{52E6A3FD-27C8-4430-A6E3-ED27EF903BF6}" presName="spacer" presStyleCnt="0"/>
      <dgm:spPr/>
    </dgm:pt>
    <dgm:pt modelId="{B03800AA-0555-4323-8320-9B03148B3DE8}" type="pres">
      <dgm:prSet presAssocID="{3CAFB77C-801F-442D-B859-3170C03A37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C8BDFA-A338-43CA-B238-FB8CDEC583F2}" type="pres">
      <dgm:prSet presAssocID="{4705C523-2F27-4B27-8332-8DFA547ED57A}" presName="spacer" presStyleCnt="0"/>
      <dgm:spPr/>
    </dgm:pt>
    <dgm:pt modelId="{D929659B-92B2-4725-90C8-65A864FAA680}" type="pres">
      <dgm:prSet presAssocID="{B24E546F-EE08-4938-9364-DFEF4A2270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5E7C97-BCC5-41E0-8055-57026F3559B4}" type="pres">
      <dgm:prSet presAssocID="{57D68A38-A00C-48F9-9C83-ECE52260DC1F}" presName="spacer" presStyleCnt="0"/>
      <dgm:spPr/>
    </dgm:pt>
    <dgm:pt modelId="{2EFB3020-64F3-45D3-9CF2-E419E83C690B}" type="pres">
      <dgm:prSet presAssocID="{DDCEAAAB-3623-4434-9084-ADB46433865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3A530A-11BE-471A-ABE7-F56FD5C8CC18}" type="presOf" srcId="{3CAFB77C-801F-442D-B859-3170C03A37B4}" destId="{B03800AA-0555-4323-8320-9B03148B3DE8}" srcOrd="0" destOrd="0" presId="urn:microsoft.com/office/officeart/2005/8/layout/vList2"/>
    <dgm:cxn modelId="{45CCA71E-03AB-4EFC-9F80-ABEEE97193CA}" type="presOf" srcId="{6C36C8F4-05B0-44F6-BE33-5932F6E2209F}" destId="{49914377-93E8-46EC-8551-C69091A162BC}" srcOrd="0" destOrd="0" presId="urn:microsoft.com/office/officeart/2005/8/layout/vList2"/>
    <dgm:cxn modelId="{4A556141-DC8B-445B-8B0B-6DE2E94282F2}" srcId="{63A7A70D-C67A-44EB-9EAE-20C16796DE23}" destId="{B24E546F-EE08-4938-9364-DFEF4A2270B8}" srcOrd="2" destOrd="0" parTransId="{D514D981-3C14-42F4-A3CE-7C0B30F3E832}" sibTransId="{57D68A38-A00C-48F9-9C83-ECE52260DC1F}"/>
    <dgm:cxn modelId="{D1E65C6E-58EA-4564-B703-C286982DD5BF}" type="presOf" srcId="{63A7A70D-C67A-44EB-9EAE-20C16796DE23}" destId="{1451D307-DBF8-4524-AFE1-5D2C521CCB7C}" srcOrd="0" destOrd="0" presId="urn:microsoft.com/office/officeart/2005/8/layout/vList2"/>
    <dgm:cxn modelId="{AD1BB859-49EE-4BCA-9D9D-5B84DB11C61F}" srcId="{63A7A70D-C67A-44EB-9EAE-20C16796DE23}" destId="{6C36C8F4-05B0-44F6-BE33-5932F6E2209F}" srcOrd="0" destOrd="0" parTransId="{FEDC2239-D29E-4F2A-AC81-9EEEC61794EE}" sibTransId="{52E6A3FD-27C8-4430-A6E3-ED27EF903BF6}"/>
    <dgm:cxn modelId="{D03E6382-89F6-4317-A3D5-430636AE4484}" srcId="{63A7A70D-C67A-44EB-9EAE-20C16796DE23}" destId="{DDCEAAAB-3623-4434-9084-ADB464338650}" srcOrd="3" destOrd="0" parTransId="{C8F344ED-AEA5-440D-9527-43A6AF2F545F}" sibTransId="{174577BD-4C03-442A-B800-AA9892AAC81F}"/>
    <dgm:cxn modelId="{B8FB688C-4A15-411E-8411-F65FDFD11FFC}" type="presOf" srcId="{B24E546F-EE08-4938-9364-DFEF4A2270B8}" destId="{D929659B-92B2-4725-90C8-65A864FAA680}" srcOrd="0" destOrd="0" presId="urn:microsoft.com/office/officeart/2005/8/layout/vList2"/>
    <dgm:cxn modelId="{A64566D2-8C95-4AE1-AB61-B048529CDD04}" srcId="{63A7A70D-C67A-44EB-9EAE-20C16796DE23}" destId="{3CAFB77C-801F-442D-B859-3170C03A37B4}" srcOrd="1" destOrd="0" parTransId="{32506433-B944-44FD-B812-230D55126CF1}" sibTransId="{4705C523-2F27-4B27-8332-8DFA547ED57A}"/>
    <dgm:cxn modelId="{B97CD8E4-10F9-48C5-93AC-F20C982F5C3E}" type="presOf" srcId="{DDCEAAAB-3623-4434-9084-ADB464338650}" destId="{2EFB3020-64F3-45D3-9CF2-E419E83C690B}" srcOrd="0" destOrd="0" presId="urn:microsoft.com/office/officeart/2005/8/layout/vList2"/>
    <dgm:cxn modelId="{47465664-4CC7-4870-8646-E25C116F0D9C}" type="presParOf" srcId="{1451D307-DBF8-4524-AFE1-5D2C521CCB7C}" destId="{49914377-93E8-46EC-8551-C69091A162BC}" srcOrd="0" destOrd="0" presId="urn:microsoft.com/office/officeart/2005/8/layout/vList2"/>
    <dgm:cxn modelId="{696AD062-7BAC-4417-90A1-6BC045CF6784}" type="presParOf" srcId="{1451D307-DBF8-4524-AFE1-5D2C521CCB7C}" destId="{3D4D22E4-51C3-41CF-8BBC-55D79DEED3D4}" srcOrd="1" destOrd="0" presId="urn:microsoft.com/office/officeart/2005/8/layout/vList2"/>
    <dgm:cxn modelId="{34D6A11F-535B-47A4-B37F-9DBA65C7EFF3}" type="presParOf" srcId="{1451D307-DBF8-4524-AFE1-5D2C521CCB7C}" destId="{B03800AA-0555-4323-8320-9B03148B3DE8}" srcOrd="2" destOrd="0" presId="urn:microsoft.com/office/officeart/2005/8/layout/vList2"/>
    <dgm:cxn modelId="{F62E3B97-2E77-41AC-973E-8344E1722FA3}" type="presParOf" srcId="{1451D307-DBF8-4524-AFE1-5D2C521CCB7C}" destId="{3CC8BDFA-A338-43CA-B238-FB8CDEC583F2}" srcOrd="3" destOrd="0" presId="urn:microsoft.com/office/officeart/2005/8/layout/vList2"/>
    <dgm:cxn modelId="{547812B0-FCCD-40CA-8270-4C69D43EF7D0}" type="presParOf" srcId="{1451D307-DBF8-4524-AFE1-5D2C521CCB7C}" destId="{D929659B-92B2-4725-90C8-65A864FAA680}" srcOrd="4" destOrd="0" presId="urn:microsoft.com/office/officeart/2005/8/layout/vList2"/>
    <dgm:cxn modelId="{54F2458C-8DFF-4169-B11C-A130105B8F59}" type="presParOf" srcId="{1451D307-DBF8-4524-AFE1-5D2C521CCB7C}" destId="{525E7C97-BCC5-41E0-8055-57026F3559B4}" srcOrd="5" destOrd="0" presId="urn:microsoft.com/office/officeart/2005/8/layout/vList2"/>
    <dgm:cxn modelId="{0965D6B7-B2E7-4313-9CDA-C66775252625}" type="presParOf" srcId="{1451D307-DBF8-4524-AFE1-5D2C521CCB7C}" destId="{2EFB3020-64F3-45D3-9CF2-E419E83C69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7B8ED2-03B2-4FF8-B1B9-4E09FDE34B91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3105BABD-3C4B-437E-BDC5-00C62EF88A65}">
      <dgm:prSet/>
      <dgm:spPr/>
      <dgm:t>
        <a:bodyPr/>
        <a:lstStyle/>
        <a:p>
          <a:pPr rtl="0"/>
          <a:r>
            <a:rPr lang="ru-RU" b="1"/>
            <a:t>Кодирование учебной информации</a:t>
          </a:r>
          <a:r>
            <a:rPr lang="ru-RU"/>
            <a:t>. Кодирование – это операция преобразования знаков или групп знаков одной знаковой системы в знаки или группы знаков другой знаковой системы. </a:t>
          </a:r>
        </a:p>
      </dgm:t>
    </dgm:pt>
    <dgm:pt modelId="{B4897C74-BA35-4756-AE67-D0614A1CFA4F}" type="parTrans" cxnId="{C33525D3-C553-4315-B591-5637F2BA873B}">
      <dgm:prSet/>
      <dgm:spPr/>
      <dgm:t>
        <a:bodyPr/>
        <a:lstStyle/>
        <a:p>
          <a:endParaRPr lang="ru-RU"/>
        </a:p>
      </dgm:t>
    </dgm:pt>
    <dgm:pt modelId="{C1E09C5A-AA16-4DBE-937A-C16A18674D33}" type="sibTrans" cxnId="{C33525D3-C553-4315-B591-5637F2BA873B}">
      <dgm:prSet/>
      <dgm:spPr/>
      <dgm:t>
        <a:bodyPr/>
        <a:lstStyle/>
        <a:p>
          <a:endParaRPr lang="ru-RU"/>
        </a:p>
      </dgm:t>
    </dgm:pt>
    <dgm:pt modelId="{8DB3EA16-C288-4BB7-A96F-799153291E22}">
      <dgm:prSet/>
      <dgm:spPr/>
      <dgm:t>
        <a:bodyPr/>
        <a:lstStyle/>
        <a:p>
          <a:pPr rtl="0"/>
          <a:r>
            <a:rPr lang="ru-RU" b="1"/>
            <a:t>Укрупнение закодированного материала</a:t>
          </a:r>
          <a:r>
            <a:rPr lang="ru-RU"/>
            <a:t>. Мнемонические методы укрупнения (методы: размещения, слов-вешалок, ключевых фраз, ключевых образов) и логические методы (формулы, краткие записи, матрёшки, мини-матрицы, комбинированные элисторы).</a:t>
          </a:r>
        </a:p>
      </dgm:t>
    </dgm:pt>
    <dgm:pt modelId="{A39D3C51-4E91-401F-8CAF-49F980DE1454}" type="parTrans" cxnId="{90F5D301-2FD1-4304-88CF-B43EAC8EA99C}">
      <dgm:prSet/>
      <dgm:spPr/>
      <dgm:t>
        <a:bodyPr/>
        <a:lstStyle/>
        <a:p>
          <a:endParaRPr lang="ru-RU"/>
        </a:p>
      </dgm:t>
    </dgm:pt>
    <dgm:pt modelId="{401B471E-D2EA-4330-A2EB-7FEEE35FB18F}" type="sibTrans" cxnId="{90F5D301-2FD1-4304-88CF-B43EAC8EA99C}">
      <dgm:prSet/>
      <dgm:spPr/>
      <dgm:t>
        <a:bodyPr/>
        <a:lstStyle/>
        <a:p>
          <a:endParaRPr lang="ru-RU"/>
        </a:p>
      </dgm:t>
    </dgm:pt>
    <dgm:pt modelId="{6F761DBF-7831-4934-8CED-EFE63E965F89}">
      <dgm:prSet/>
      <dgm:spPr/>
      <dgm:t>
        <a:bodyPr/>
        <a:lstStyle/>
        <a:p>
          <a:pPr rtl="0"/>
          <a:r>
            <a:rPr lang="ru-RU" b="1" dirty="0"/>
            <a:t>Структурирование укрупнённого материала</a:t>
          </a:r>
          <a:r>
            <a:rPr lang="ru-RU" dirty="0"/>
            <a:t>. Блок-схемы, граф-схемы, логико-смысловые модели (линейные, таблично-матричные, диагональные таблично-матричные, опорно-узловые, фреймовые, или голографические, графические ментальные карты, или карты ума, </a:t>
          </a:r>
          <a:r>
            <a:rPr lang="ru-RU" dirty="0" err="1"/>
            <a:t>денотатные</a:t>
          </a:r>
          <a:r>
            <a:rPr lang="ru-RU" dirty="0"/>
            <a:t> графы, схемы «</a:t>
          </a:r>
          <a:r>
            <a:rPr lang="ru-RU" dirty="0" err="1"/>
            <a:t>фишбоун</a:t>
          </a:r>
          <a:r>
            <a:rPr lang="ru-RU" dirty="0"/>
            <a:t>», системы ключевых слов в виде кластеров, концептуальные таблицы, омега-</a:t>
          </a:r>
          <a:r>
            <a:rPr lang="ru-RU" dirty="0" err="1"/>
            <a:t>мэппинг</a:t>
          </a:r>
          <a:r>
            <a:rPr lang="ru-RU" dirty="0"/>
            <a:t>).</a:t>
          </a:r>
        </a:p>
      </dgm:t>
    </dgm:pt>
    <dgm:pt modelId="{A6D3F229-E392-438E-8869-AADDB97D9919}" type="parTrans" cxnId="{0B1DC382-4E73-4528-AC42-CE9E9A22ED12}">
      <dgm:prSet/>
      <dgm:spPr/>
      <dgm:t>
        <a:bodyPr/>
        <a:lstStyle/>
        <a:p>
          <a:endParaRPr lang="ru-RU"/>
        </a:p>
      </dgm:t>
    </dgm:pt>
    <dgm:pt modelId="{68ABDF70-FF6F-42A7-B6AB-55B727946C86}" type="sibTrans" cxnId="{0B1DC382-4E73-4528-AC42-CE9E9A22ED12}">
      <dgm:prSet/>
      <dgm:spPr/>
      <dgm:t>
        <a:bodyPr/>
        <a:lstStyle/>
        <a:p>
          <a:endParaRPr lang="ru-RU"/>
        </a:p>
      </dgm:t>
    </dgm:pt>
    <dgm:pt modelId="{27777841-DD20-459C-ACF8-4E3BB9D23ACB}" type="pres">
      <dgm:prSet presAssocID="{DE7B8ED2-03B2-4FF8-B1B9-4E09FDE34B91}" presName="linear" presStyleCnt="0">
        <dgm:presLayoutVars>
          <dgm:animLvl val="lvl"/>
          <dgm:resizeHandles val="exact"/>
        </dgm:presLayoutVars>
      </dgm:prSet>
      <dgm:spPr/>
    </dgm:pt>
    <dgm:pt modelId="{69AF20C1-5DF8-4799-B741-F8F876D7E00D}" type="pres">
      <dgm:prSet presAssocID="{3105BABD-3C4B-437E-BDC5-00C62EF88A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CEC635-C6C5-4BCC-A757-D3D95C1E85B5}" type="pres">
      <dgm:prSet presAssocID="{C1E09C5A-AA16-4DBE-937A-C16A18674D33}" presName="spacer" presStyleCnt="0"/>
      <dgm:spPr/>
    </dgm:pt>
    <dgm:pt modelId="{23F68184-990A-470E-8F7B-D9B0754B3AC7}" type="pres">
      <dgm:prSet presAssocID="{8DB3EA16-C288-4BB7-A96F-799153291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7D5113-5B8F-4503-8218-8F33AB4E8ACD}" type="pres">
      <dgm:prSet presAssocID="{401B471E-D2EA-4330-A2EB-7FEEE35FB18F}" presName="spacer" presStyleCnt="0"/>
      <dgm:spPr/>
    </dgm:pt>
    <dgm:pt modelId="{324D795D-D47F-4F04-8177-F3D228CA7771}" type="pres">
      <dgm:prSet presAssocID="{6F761DBF-7831-4934-8CED-EFE63E965F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F5D301-2FD1-4304-88CF-B43EAC8EA99C}" srcId="{DE7B8ED2-03B2-4FF8-B1B9-4E09FDE34B91}" destId="{8DB3EA16-C288-4BB7-A96F-799153291E22}" srcOrd="1" destOrd="0" parTransId="{A39D3C51-4E91-401F-8CAF-49F980DE1454}" sibTransId="{401B471E-D2EA-4330-A2EB-7FEEE35FB18F}"/>
    <dgm:cxn modelId="{1EE1E61C-045D-4DB8-A382-AFD95431271F}" type="presOf" srcId="{DE7B8ED2-03B2-4FF8-B1B9-4E09FDE34B91}" destId="{27777841-DD20-459C-ACF8-4E3BB9D23ACB}" srcOrd="0" destOrd="0" presId="urn:microsoft.com/office/officeart/2005/8/layout/vList2"/>
    <dgm:cxn modelId="{F2A3722D-2FA0-4B7A-95D6-8DADEAAFE300}" type="presOf" srcId="{8DB3EA16-C288-4BB7-A96F-799153291E22}" destId="{23F68184-990A-470E-8F7B-D9B0754B3AC7}" srcOrd="0" destOrd="0" presId="urn:microsoft.com/office/officeart/2005/8/layout/vList2"/>
    <dgm:cxn modelId="{0B1DC382-4E73-4528-AC42-CE9E9A22ED12}" srcId="{DE7B8ED2-03B2-4FF8-B1B9-4E09FDE34B91}" destId="{6F761DBF-7831-4934-8CED-EFE63E965F89}" srcOrd="2" destOrd="0" parTransId="{A6D3F229-E392-438E-8869-AADDB97D9919}" sibTransId="{68ABDF70-FF6F-42A7-B6AB-55B727946C86}"/>
    <dgm:cxn modelId="{49248291-6B1F-4BD9-B08D-CDFF230AB776}" type="presOf" srcId="{6F761DBF-7831-4934-8CED-EFE63E965F89}" destId="{324D795D-D47F-4F04-8177-F3D228CA7771}" srcOrd="0" destOrd="0" presId="urn:microsoft.com/office/officeart/2005/8/layout/vList2"/>
    <dgm:cxn modelId="{CD294CC3-2AFE-4851-8B34-C7604B544F4A}" type="presOf" srcId="{3105BABD-3C4B-437E-BDC5-00C62EF88A65}" destId="{69AF20C1-5DF8-4799-B741-F8F876D7E00D}" srcOrd="0" destOrd="0" presId="urn:microsoft.com/office/officeart/2005/8/layout/vList2"/>
    <dgm:cxn modelId="{C33525D3-C553-4315-B591-5637F2BA873B}" srcId="{DE7B8ED2-03B2-4FF8-B1B9-4E09FDE34B91}" destId="{3105BABD-3C4B-437E-BDC5-00C62EF88A65}" srcOrd="0" destOrd="0" parTransId="{B4897C74-BA35-4756-AE67-D0614A1CFA4F}" sibTransId="{C1E09C5A-AA16-4DBE-937A-C16A18674D33}"/>
    <dgm:cxn modelId="{6BF9EF6B-9914-40DA-BEC3-B8C0C5B54AF2}" type="presParOf" srcId="{27777841-DD20-459C-ACF8-4E3BB9D23ACB}" destId="{69AF20C1-5DF8-4799-B741-F8F876D7E00D}" srcOrd="0" destOrd="0" presId="urn:microsoft.com/office/officeart/2005/8/layout/vList2"/>
    <dgm:cxn modelId="{AC621ADF-CCD4-4D2D-BAC1-8821B76B90AC}" type="presParOf" srcId="{27777841-DD20-459C-ACF8-4E3BB9D23ACB}" destId="{3ACEC635-C6C5-4BCC-A757-D3D95C1E85B5}" srcOrd="1" destOrd="0" presId="urn:microsoft.com/office/officeart/2005/8/layout/vList2"/>
    <dgm:cxn modelId="{FDE14A5F-CC79-4BC0-9512-55F58603A157}" type="presParOf" srcId="{27777841-DD20-459C-ACF8-4E3BB9D23ACB}" destId="{23F68184-990A-470E-8F7B-D9B0754B3AC7}" srcOrd="2" destOrd="0" presId="urn:microsoft.com/office/officeart/2005/8/layout/vList2"/>
    <dgm:cxn modelId="{BE1D0B13-ADFA-4BE2-AFD2-2486374D3D21}" type="presParOf" srcId="{27777841-DD20-459C-ACF8-4E3BB9D23ACB}" destId="{557D5113-5B8F-4503-8218-8F33AB4E8ACD}" srcOrd="3" destOrd="0" presId="urn:microsoft.com/office/officeart/2005/8/layout/vList2"/>
    <dgm:cxn modelId="{4C8733AC-B74E-479B-B1C7-B8D7BD974CF7}" type="presParOf" srcId="{27777841-DD20-459C-ACF8-4E3BB9D23ACB}" destId="{324D795D-D47F-4F04-8177-F3D228CA77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0844C-901B-472A-A3EC-3CF93F14991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9C105A-8A4C-4A9B-84C6-ACB8B9BF9FDD}">
      <dgm:prSet phldrT="[Текст]"/>
      <dgm:spPr/>
      <dgm:t>
        <a:bodyPr/>
        <a:lstStyle/>
        <a:p>
          <a:r>
            <a:rPr lang="ru-RU" b="0" i="0" dirty="0"/>
            <a:t>3. Педагогические работники пользуются следующими академическими правами и свободами:</a:t>
          </a:r>
          <a:endParaRPr lang="ru-RU" dirty="0"/>
        </a:p>
      </dgm:t>
    </dgm:pt>
    <dgm:pt modelId="{8B7ED6C0-62C4-4D6E-9042-01873AC9E7A4}" type="parTrans" cxnId="{F6503D85-902B-475D-8787-D46B11FF609D}">
      <dgm:prSet/>
      <dgm:spPr/>
      <dgm:t>
        <a:bodyPr/>
        <a:lstStyle/>
        <a:p>
          <a:endParaRPr lang="ru-RU"/>
        </a:p>
      </dgm:t>
    </dgm:pt>
    <dgm:pt modelId="{1756E339-FE2B-4A43-9691-ACC0DF62C391}" type="sibTrans" cxnId="{F6503D85-902B-475D-8787-D46B11FF609D}">
      <dgm:prSet/>
      <dgm:spPr/>
      <dgm:t>
        <a:bodyPr/>
        <a:lstStyle/>
        <a:p>
          <a:endParaRPr lang="ru-RU"/>
        </a:p>
      </dgm:t>
    </dgm:pt>
    <dgm:pt modelId="{68B9A023-A2B9-4EA7-9C03-174D16D97C00}">
      <dgm:prSet phldrT="[Текст]"/>
      <dgm:spPr/>
      <dgm:t>
        <a:bodyPr/>
        <a:lstStyle/>
        <a:p>
          <a:r>
            <a:rPr lang="ru-RU" b="0" i="0"/>
            <a:t>2) свобода выбора и использования педагогически обоснованных форм, средств, методов обучения и воспитания;</a:t>
          </a:r>
          <a:endParaRPr lang="ru-RU" dirty="0"/>
        </a:p>
      </dgm:t>
    </dgm:pt>
    <dgm:pt modelId="{A1813E6B-B02A-428B-98D4-55928E653F69}" type="parTrans" cxnId="{FBA1811F-D092-4258-8FD4-F730A40FE246}">
      <dgm:prSet/>
      <dgm:spPr/>
      <dgm:t>
        <a:bodyPr/>
        <a:lstStyle/>
        <a:p>
          <a:endParaRPr lang="ru-RU"/>
        </a:p>
      </dgm:t>
    </dgm:pt>
    <dgm:pt modelId="{3655C45A-25E1-43CC-8AB1-2B50FD3D8F24}" type="sibTrans" cxnId="{FBA1811F-D092-4258-8FD4-F730A40FE246}">
      <dgm:prSet/>
      <dgm:spPr/>
      <dgm:t>
        <a:bodyPr/>
        <a:lstStyle/>
        <a:p>
          <a:endParaRPr lang="ru-RU"/>
        </a:p>
      </dgm:t>
    </dgm:pt>
    <dgm:pt modelId="{AD360911-8AB1-4E59-8C07-29CB484FAB86}">
      <dgm:prSet/>
      <dgm:spPr/>
      <dgm:t>
        <a:bodyPr/>
        <a:lstStyle/>
        <a:p>
          <a:r>
            <a:rPr lang="ru-RU" b="0" i="0"/>
            <a:t>3) право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программы, отдельного учебного предмета, курса, дисциплины (модуля);</a:t>
          </a:r>
        </a:p>
      </dgm:t>
    </dgm:pt>
    <dgm:pt modelId="{19DD9948-0FC0-418D-B7F5-F322995107D6}" type="parTrans" cxnId="{9FD3FE89-01BE-4468-8935-9E34E450C477}">
      <dgm:prSet/>
      <dgm:spPr/>
      <dgm:t>
        <a:bodyPr/>
        <a:lstStyle/>
        <a:p>
          <a:endParaRPr lang="ru-RU"/>
        </a:p>
      </dgm:t>
    </dgm:pt>
    <dgm:pt modelId="{F824FF5F-2B46-450A-9722-3A1387405D07}" type="sibTrans" cxnId="{9FD3FE89-01BE-4468-8935-9E34E450C477}">
      <dgm:prSet/>
      <dgm:spPr/>
      <dgm:t>
        <a:bodyPr/>
        <a:lstStyle/>
        <a:p>
          <a:endParaRPr lang="ru-RU"/>
        </a:p>
      </dgm:t>
    </dgm:pt>
    <dgm:pt modelId="{D7992F96-914B-43E6-B4C6-21332AB76C68}">
      <dgm:prSet/>
      <dgm:spPr/>
      <dgm:t>
        <a:bodyPr/>
        <a:lstStyle/>
        <a:p>
          <a:r>
            <a:rPr lang="ru-RU" b="0" i="0"/>
            <a:t>4)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</a:r>
        </a:p>
      </dgm:t>
    </dgm:pt>
    <dgm:pt modelId="{D78836AE-7B25-4FAE-8028-E19F9737844C}" type="parTrans" cxnId="{E1124FD6-4B5E-481A-BBAB-7F49147CBBB2}">
      <dgm:prSet/>
      <dgm:spPr/>
      <dgm:t>
        <a:bodyPr/>
        <a:lstStyle/>
        <a:p>
          <a:endParaRPr lang="ru-RU"/>
        </a:p>
      </dgm:t>
    </dgm:pt>
    <dgm:pt modelId="{C3F77D09-B0C5-48F4-BA01-8922858015C3}" type="sibTrans" cxnId="{E1124FD6-4B5E-481A-BBAB-7F49147CBBB2}">
      <dgm:prSet/>
      <dgm:spPr/>
      <dgm:t>
        <a:bodyPr/>
        <a:lstStyle/>
        <a:p>
          <a:endParaRPr lang="ru-RU"/>
        </a:p>
      </dgm:t>
    </dgm:pt>
    <dgm:pt modelId="{99F99A7D-4D2C-47A5-B97F-B28940BB6838}">
      <dgm:prSet/>
      <dgm:spPr/>
      <dgm:t>
        <a:bodyPr/>
        <a:lstStyle/>
        <a:p>
          <a:r>
            <a:rPr lang="ru-RU" b="0" i="0" dirty="0"/>
            <a:t>5) 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</a:t>
          </a:r>
        </a:p>
      </dgm:t>
    </dgm:pt>
    <dgm:pt modelId="{3D4C5783-5895-4EC7-A10F-508BE9D7D459}" type="parTrans" cxnId="{BE483AB1-DBB8-468D-BCB2-02881A6A4456}">
      <dgm:prSet/>
      <dgm:spPr/>
      <dgm:t>
        <a:bodyPr/>
        <a:lstStyle/>
        <a:p>
          <a:endParaRPr lang="ru-RU"/>
        </a:p>
      </dgm:t>
    </dgm:pt>
    <dgm:pt modelId="{BA49C730-FFD8-4532-8124-9B9B546728B6}" type="sibTrans" cxnId="{BE483AB1-DBB8-468D-BCB2-02881A6A4456}">
      <dgm:prSet/>
      <dgm:spPr/>
      <dgm:t>
        <a:bodyPr/>
        <a:lstStyle/>
        <a:p>
          <a:endParaRPr lang="ru-RU"/>
        </a:p>
      </dgm:t>
    </dgm:pt>
    <dgm:pt modelId="{092CB675-3AF0-4405-9FE7-89CD6CFF1B95}">
      <dgm:prSet/>
      <dgm:spPr/>
      <dgm:t>
        <a:bodyPr/>
        <a:lstStyle/>
        <a:p>
          <a:r>
            <a:rPr lang="ru-RU" b="0" i="0" dirty="0"/>
            <a:t>6) право на осуществление научной, научно-технической, творческой, исследовательской деятельности, участие в экспериментальной и международной деятельности, разработках и во внедрении инноваций;</a:t>
          </a:r>
        </a:p>
      </dgm:t>
    </dgm:pt>
    <dgm:pt modelId="{3EB623BD-AAF8-4770-923B-14CF03C66A9E}" type="parTrans" cxnId="{1AC07541-4C21-4847-8617-BFB2148887A1}">
      <dgm:prSet/>
      <dgm:spPr/>
      <dgm:t>
        <a:bodyPr/>
        <a:lstStyle/>
        <a:p>
          <a:endParaRPr lang="ru-RU"/>
        </a:p>
      </dgm:t>
    </dgm:pt>
    <dgm:pt modelId="{2D0F128F-9EF9-455F-8489-33224B7F0F19}" type="sibTrans" cxnId="{1AC07541-4C21-4847-8617-BFB2148887A1}">
      <dgm:prSet/>
      <dgm:spPr/>
      <dgm:t>
        <a:bodyPr/>
        <a:lstStyle/>
        <a:p>
          <a:endParaRPr lang="ru-RU"/>
        </a:p>
      </dgm:t>
    </dgm:pt>
    <dgm:pt modelId="{743DDEAD-C426-432A-9BD1-0409A0357387}">
      <dgm:prSet/>
      <dgm:spPr/>
      <dgm:t>
        <a:bodyPr/>
        <a:lstStyle/>
        <a:p>
          <a:r>
            <a:rPr lang="ru-RU" b="0" i="0" dirty="0"/>
            <a:t>7) право на бесплатное пользование библиотеками и информационными ресурсами, а также доступ в порядке, установленном локальными нормативными актами организации, осуществляющей образовательную деятельность,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деятельности, необходимым для качественного осуществления педагогической, научной или исследовательской деятельности в организациях, осуществляющих образовательную деятельность;</a:t>
          </a:r>
        </a:p>
      </dgm:t>
    </dgm:pt>
    <dgm:pt modelId="{83B6BB0E-3561-4901-BD6E-11189EE33D00}" type="parTrans" cxnId="{1AC73B66-B149-46EB-A685-76B2241CEFB6}">
      <dgm:prSet/>
      <dgm:spPr/>
      <dgm:t>
        <a:bodyPr/>
        <a:lstStyle/>
        <a:p>
          <a:endParaRPr lang="ru-RU"/>
        </a:p>
      </dgm:t>
    </dgm:pt>
    <dgm:pt modelId="{BA01E85E-7686-4852-B5DC-7948F43BDFFC}" type="sibTrans" cxnId="{1AC73B66-B149-46EB-A685-76B2241CEFB6}">
      <dgm:prSet/>
      <dgm:spPr/>
      <dgm:t>
        <a:bodyPr/>
        <a:lstStyle/>
        <a:p>
          <a:endParaRPr lang="ru-RU"/>
        </a:p>
      </dgm:t>
    </dgm:pt>
    <dgm:pt modelId="{DFC16015-D712-4D9A-BE6D-041C8E6E80E8}" type="pres">
      <dgm:prSet presAssocID="{CB50844C-901B-472A-A3EC-3CF93F149914}" presName="linear" presStyleCnt="0">
        <dgm:presLayoutVars>
          <dgm:animLvl val="lvl"/>
          <dgm:resizeHandles val="exact"/>
        </dgm:presLayoutVars>
      </dgm:prSet>
      <dgm:spPr/>
    </dgm:pt>
    <dgm:pt modelId="{6BD046F2-DDE6-4F4A-A311-ADEE6DA25800}" type="pres">
      <dgm:prSet presAssocID="{4C9C105A-8A4C-4A9B-84C6-ACB8B9BF9F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8456502-0704-4D43-BA5C-EC6EAB06C7B0}" type="pres">
      <dgm:prSet presAssocID="{4C9C105A-8A4C-4A9B-84C6-ACB8B9BF9F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A40B17-9447-42AD-B629-CC02062F7935}" type="presOf" srcId="{AD360911-8AB1-4E59-8C07-29CB484FAB86}" destId="{28456502-0704-4D43-BA5C-EC6EAB06C7B0}" srcOrd="0" destOrd="1" presId="urn:microsoft.com/office/officeart/2005/8/layout/vList2"/>
    <dgm:cxn modelId="{FBA1811F-D092-4258-8FD4-F730A40FE246}" srcId="{4C9C105A-8A4C-4A9B-84C6-ACB8B9BF9FDD}" destId="{68B9A023-A2B9-4EA7-9C03-174D16D97C00}" srcOrd="0" destOrd="0" parTransId="{A1813E6B-B02A-428B-98D4-55928E653F69}" sibTransId="{3655C45A-25E1-43CC-8AB1-2B50FD3D8F24}"/>
    <dgm:cxn modelId="{61274925-9AA8-4673-8FE1-A7023A5762EB}" type="presOf" srcId="{D7992F96-914B-43E6-B4C6-21332AB76C68}" destId="{28456502-0704-4D43-BA5C-EC6EAB06C7B0}" srcOrd="0" destOrd="2" presId="urn:microsoft.com/office/officeart/2005/8/layout/vList2"/>
    <dgm:cxn modelId="{844CCC5E-089D-47F0-9A70-C168B2B12889}" type="presOf" srcId="{99F99A7D-4D2C-47A5-B97F-B28940BB6838}" destId="{28456502-0704-4D43-BA5C-EC6EAB06C7B0}" srcOrd="0" destOrd="3" presId="urn:microsoft.com/office/officeart/2005/8/layout/vList2"/>
    <dgm:cxn modelId="{1AC07541-4C21-4847-8617-BFB2148887A1}" srcId="{4C9C105A-8A4C-4A9B-84C6-ACB8B9BF9FDD}" destId="{092CB675-3AF0-4405-9FE7-89CD6CFF1B95}" srcOrd="4" destOrd="0" parTransId="{3EB623BD-AAF8-4770-923B-14CF03C66A9E}" sibTransId="{2D0F128F-9EF9-455F-8489-33224B7F0F19}"/>
    <dgm:cxn modelId="{1AC73B66-B149-46EB-A685-76B2241CEFB6}" srcId="{4C9C105A-8A4C-4A9B-84C6-ACB8B9BF9FDD}" destId="{743DDEAD-C426-432A-9BD1-0409A0357387}" srcOrd="5" destOrd="0" parTransId="{83B6BB0E-3561-4901-BD6E-11189EE33D00}" sibTransId="{BA01E85E-7686-4852-B5DC-7948F43BDFFC}"/>
    <dgm:cxn modelId="{F99C9159-C114-4358-9B3A-485C77FB84AB}" type="presOf" srcId="{68B9A023-A2B9-4EA7-9C03-174D16D97C00}" destId="{28456502-0704-4D43-BA5C-EC6EAB06C7B0}" srcOrd="0" destOrd="0" presId="urn:microsoft.com/office/officeart/2005/8/layout/vList2"/>
    <dgm:cxn modelId="{F6503D85-902B-475D-8787-D46B11FF609D}" srcId="{CB50844C-901B-472A-A3EC-3CF93F149914}" destId="{4C9C105A-8A4C-4A9B-84C6-ACB8B9BF9FDD}" srcOrd="0" destOrd="0" parTransId="{8B7ED6C0-62C4-4D6E-9042-01873AC9E7A4}" sibTransId="{1756E339-FE2B-4A43-9691-ACC0DF62C391}"/>
    <dgm:cxn modelId="{9FD3FE89-01BE-4468-8935-9E34E450C477}" srcId="{4C9C105A-8A4C-4A9B-84C6-ACB8B9BF9FDD}" destId="{AD360911-8AB1-4E59-8C07-29CB484FAB86}" srcOrd="1" destOrd="0" parTransId="{19DD9948-0FC0-418D-B7F5-F322995107D6}" sibTransId="{F824FF5F-2B46-450A-9722-3A1387405D07}"/>
    <dgm:cxn modelId="{CDDB6C97-5BB7-425B-9C17-C7A37C8F6C76}" type="presOf" srcId="{743DDEAD-C426-432A-9BD1-0409A0357387}" destId="{28456502-0704-4D43-BA5C-EC6EAB06C7B0}" srcOrd="0" destOrd="5" presId="urn:microsoft.com/office/officeart/2005/8/layout/vList2"/>
    <dgm:cxn modelId="{BE483AB1-DBB8-468D-BCB2-02881A6A4456}" srcId="{4C9C105A-8A4C-4A9B-84C6-ACB8B9BF9FDD}" destId="{99F99A7D-4D2C-47A5-B97F-B28940BB6838}" srcOrd="3" destOrd="0" parTransId="{3D4C5783-5895-4EC7-A10F-508BE9D7D459}" sibTransId="{BA49C730-FFD8-4532-8124-9B9B546728B6}"/>
    <dgm:cxn modelId="{E1124FD6-4B5E-481A-BBAB-7F49147CBBB2}" srcId="{4C9C105A-8A4C-4A9B-84C6-ACB8B9BF9FDD}" destId="{D7992F96-914B-43E6-B4C6-21332AB76C68}" srcOrd="2" destOrd="0" parTransId="{D78836AE-7B25-4FAE-8028-E19F9737844C}" sibTransId="{C3F77D09-B0C5-48F4-BA01-8922858015C3}"/>
    <dgm:cxn modelId="{36DBBBE7-60A7-4D38-8A71-BC1EAE3A3FFF}" type="presOf" srcId="{4C9C105A-8A4C-4A9B-84C6-ACB8B9BF9FDD}" destId="{6BD046F2-DDE6-4F4A-A311-ADEE6DA25800}" srcOrd="0" destOrd="0" presId="urn:microsoft.com/office/officeart/2005/8/layout/vList2"/>
    <dgm:cxn modelId="{CDE3D4ED-2765-4724-8AF9-CA690E471932}" type="presOf" srcId="{092CB675-3AF0-4405-9FE7-89CD6CFF1B95}" destId="{28456502-0704-4D43-BA5C-EC6EAB06C7B0}" srcOrd="0" destOrd="4" presId="urn:microsoft.com/office/officeart/2005/8/layout/vList2"/>
    <dgm:cxn modelId="{4CD4A9F3-63C3-49E0-A1D9-D7CCD51BB5A0}" type="presOf" srcId="{CB50844C-901B-472A-A3EC-3CF93F149914}" destId="{DFC16015-D712-4D9A-BE6D-041C8E6E80E8}" srcOrd="0" destOrd="0" presId="urn:microsoft.com/office/officeart/2005/8/layout/vList2"/>
    <dgm:cxn modelId="{8AF9BB5D-A2A9-4110-B782-B1490C963142}" type="presParOf" srcId="{DFC16015-D712-4D9A-BE6D-041C8E6E80E8}" destId="{6BD046F2-DDE6-4F4A-A311-ADEE6DA25800}" srcOrd="0" destOrd="0" presId="urn:microsoft.com/office/officeart/2005/8/layout/vList2"/>
    <dgm:cxn modelId="{EC97C089-B3EC-40E7-8804-0E80AE870AF1}" type="presParOf" srcId="{DFC16015-D712-4D9A-BE6D-041C8E6E80E8}" destId="{28456502-0704-4D43-BA5C-EC6EAB06C7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0844C-901B-472A-A3EC-3CF93F14991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9C105A-8A4C-4A9B-84C6-ACB8B9BF9FDD}">
      <dgm:prSet phldrT="[Текст]"/>
      <dgm:spPr/>
      <dgm:t>
        <a:bodyPr/>
        <a:lstStyle/>
        <a:p>
          <a:r>
            <a:rPr lang="ru-RU" b="0" i="0" dirty="0"/>
            <a:t>1. Педагогические работники обязаны:</a:t>
          </a:r>
          <a:endParaRPr lang="ru-RU" dirty="0"/>
        </a:p>
      </dgm:t>
    </dgm:pt>
    <dgm:pt modelId="{8B7ED6C0-62C4-4D6E-9042-01873AC9E7A4}" type="parTrans" cxnId="{F6503D85-902B-475D-8787-D46B11FF609D}">
      <dgm:prSet/>
      <dgm:spPr/>
      <dgm:t>
        <a:bodyPr/>
        <a:lstStyle/>
        <a:p>
          <a:endParaRPr lang="ru-RU"/>
        </a:p>
      </dgm:t>
    </dgm:pt>
    <dgm:pt modelId="{1756E339-FE2B-4A43-9691-ACC0DF62C391}" type="sibTrans" cxnId="{F6503D85-902B-475D-8787-D46B11FF609D}">
      <dgm:prSet/>
      <dgm:spPr/>
      <dgm:t>
        <a:bodyPr/>
        <a:lstStyle/>
        <a:p>
          <a:endParaRPr lang="ru-RU"/>
        </a:p>
      </dgm:t>
    </dgm:pt>
    <dgm:pt modelId="{68B9A023-A2B9-4EA7-9C03-174D16D97C00}">
      <dgm:prSet phldrT="[Текст]"/>
      <dgm:spPr/>
      <dgm:t>
        <a:bodyPr/>
        <a:lstStyle/>
        <a:p>
          <a:r>
            <a:rPr lang="ru-RU" b="0" i="0" dirty="0"/>
            <a:t>1) осуществлять свою деятельность на высоком профессиональном уровне,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</a:r>
          <a:endParaRPr lang="ru-RU" dirty="0"/>
        </a:p>
      </dgm:t>
    </dgm:pt>
    <dgm:pt modelId="{A1813E6B-B02A-428B-98D4-55928E653F69}" type="parTrans" cxnId="{FBA1811F-D092-4258-8FD4-F730A40FE246}">
      <dgm:prSet/>
      <dgm:spPr/>
      <dgm:t>
        <a:bodyPr/>
        <a:lstStyle/>
        <a:p>
          <a:endParaRPr lang="ru-RU"/>
        </a:p>
      </dgm:t>
    </dgm:pt>
    <dgm:pt modelId="{3655C45A-25E1-43CC-8AB1-2B50FD3D8F24}" type="sibTrans" cxnId="{FBA1811F-D092-4258-8FD4-F730A40FE246}">
      <dgm:prSet/>
      <dgm:spPr/>
      <dgm:t>
        <a:bodyPr/>
        <a:lstStyle/>
        <a:p>
          <a:endParaRPr lang="ru-RU"/>
        </a:p>
      </dgm:t>
    </dgm:pt>
    <dgm:pt modelId="{284C89EC-B7EE-44C6-B31F-562118B57182}">
      <dgm:prSet/>
      <dgm:spPr/>
      <dgm:t>
        <a:bodyPr/>
        <a:lstStyle/>
        <a:p>
          <a:r>
            <a:rPr lang="ru-RU" b="0" i="0" dirty="0"/>
            <a:t>2) соблюдать правовые, нравственные и этические нормы, следовать требованиям профессиональной этики;</a:t>
          </a:r>
        </a:p>
      </dgm:t>
    </dgm:pt>
    <dgm:pt modelId="{B90300D4-CA99-4A46-8DF0-89E9619F09B4}" type="parTrans" cxnId="{D67BB81B-048C-4185-A07D-87BB99F1341F}">
      <dgm:prSet/>
      <dgm:spPr/>
      <dgm:t>
        <a:bodyPr/>
        <a:lstStyle/>
        <a:p>
          <a:endParaRPr lang="ru-RU"/>
        </a:p>
      </dgm:t>
    </dgm:pt>
    <dgm:pt modelId="{1BDADA94-4901-4B2D-BB06-25A9BD9E80C2}" type="sibTrans" cxnId="{D67BB81B-048C-4185-A07D-87BB99F1341F}">
      <dgm:prSet/>
      <dgm:spPr/>
      <dgm:t>
        <a:bodyPr/>
        <a:lstStyle/>
        <a:p>
          <a:endParaRPr lang="ru-RU"/>
        </a:p>
      </dgm:t>
    </dgm:pt>
    <dgm:pt modelId="{F00B5D18-E631-4CE0-99EC-B05E531498E2}">
      <dgm:prSet/>
      <dgm:spPr/>
      <dgm:t>
        <a:bodyPr/>
        <a:lstStyle/>
        <a:p>
          <a:r>
            <a:rPr lang="ru-RU" b="0" i="0"/>
            <a:t>3) уважать честь и достоинство обучающихся и других участников образовательных отношений;</a:t>
          </a:r>
        </a:p>
      </dgm:t>
    </dgm:pt>
    <dgm:pt modelId="{879F0364-695A-4795-9E30-35EFEF67B607}" type="parTrans" cxnId="{3BAEAA75-752C-484C-BF8A-C994FE90603E}">
      <dgm:prSet/>
      <dgm:spPr/>
      <dgm:t>
        <a:bodyPr/>
        <a:lstStyle/>
        <a:p>
          <a:endParaRPr lang="ru-RU"/>
        </a:p>
      </dgm:t>
    </dgm:pt>
    <dgm:pt modelId="{BFA16B9E-57CF-4EC9-A196-0EF7BDEBAE02}" type="sibTrans" cxnId="{3BAEAA75-752C-484C-BF8A-C994FE90603E}">
      <dgm:prSet/>
      <dgm:spPr/>
      <dgm:t>
        <a:bodyPr/>
        <a:lstStyle/>
        <a:p>
          <a:endParaRPr lang="ru-RU"/>
        </a:p>
      </dgm:t>
    </dgm:pt>
    <dgm:pt modelId="{7020476E-AC51-4525-9DC8-28C6671AAF3F}">
      <dgm:prSet/>
      <dgm:spPr/>
      <dgm:t>
        <a:bodyPr/>
        <a:lstStyle/>
        <a:p>
          <a:r>
            <a:rPr lang="ru-RU" b="0" i="0"/>
            <a:t>4)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</a:r>
        </a:p>
      </dgm:t>
    </dgm:pt>
    <dgm:pt modelId="{41A96DC1-9A3F-410C-9DB9-3C1825D2AE74}" type="parTrans" cxnId="{5C676144-6D98-4345-8BCB-9710EC33D8D9}">
      <dgm:prSet/>
      <dgm:spPr/>
      <dgm:t>
        <a:bodyPr/>
        <a:lstStyle/>
        <a:p>
          <a:endParaRPr lang="ru-RU"/>
        </a:p>
      </dgm:t>
    </dgm:pt>
    <dgm:pt modelId="{A791945A-943A-4117-9A28-899F5ED322B2}" type="sibTrans" cxnId="{5C676144-6D98-4345-8BCB-9710EC33D8D9}">
      <dgm:prSet/>
      <dgm:spPr/>
      <dgm:t>
        <a:bodyPr/>
        <a:lstStyle/>
        <a:p>
          <a:endParaRPr lang="ru-RU"/>
        </a:p>
      </dgm:t>
    </dgm:pt>
    <dgm:pt modelId="{CC6274D7-2DEC-477D-82BD-45BB1E06C667}">
      <dgm:prSet/>
      <dgm:spPr/>
      <dgm:t>
        <a:bodyPr/>
        <a:lstStyle/>
        <a:p>
          <a:r>
            <a:rPr lang="ru-RU" b="0" i="0" dirty="0"/>
            <a:t>5) применять педагогически обоснованные и обеспечивающие высокое качество образования формы, методы обучения и воспитания;</a:t>
          </a:r>
        </a:p>
      </dgm:t>
    </dgm:pt>
    <dgm:pt modelId="{335C2770-2397-4538-801D-0FF71FE4C8F4}" type="parTrans" cxnId="{9CF3FA05-9A08-42F0-BDBA-1B17A23A9A61}">
      <dgm:prSet/>
      <dgm:spPr/>
      <dgm:t>
        <a:bodyPr/>
        <a:lstStyle/>
        <a:p>
          <a:endParaRPr lang="ru-RU"/>
        </a:p>
      </dgm:t>
    </dgm:pt>
    <dgm:pt modelId="{7D98D1C0-0F62-4C63-8C34-476B837F8968}" type="sibTrans" cxnId="{9CF3FA05-9A08-42F0-BDBA-1B17A23A9A61}">
      <dgm:prSet/>
      <dgm:spPr/>
      <dgm:t>
        <a:bodyPr/>
        <a:lstStyle/>
        <a:p>
          <a:endParaRPr lang="ru-RU"/>
        </a:p>
      </dgm:t>
    </dgm:pt>
    <dgm:pt modelId="{DFC16015-D712-4D9A-BE6D-041C8E6E80E8}" type="pres">
      <dgm:prSet presAssocID="{CB50844C-901B-472A-A3EC-3CF93F149914}" presName="linear" presStyleCnt="0">
        <dgm:presLayoutVars>
          <dgm:animLvl val="lvl"/>
          <dgm:resizeHandles val="exact"/>
        </dgm:presLayoutVars>
      </dgm:prSet>
      <dgm:spPr/>
    </dgm:pt>
    <dgm:pt modelId="{6BD046F2-DDE6-4F4A-A311-ADEE6DA25800}" type="pres">
      <dgm:prSet presAssocID="{4C9C105A-8A4C-4A9B-84C6-ACB8B9BF9F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8456502-0704-4D43-BA5C-EC6EAB06C7B0}" type="pres">
      <dgm:prSet presAssocID="{4C9C105A-8A4C-4A9B-84C6-ACB8B9BF9F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F3FA05-9A08-42F0-BDBA-1B17A23A9A61}" srcId="{4C9C105A-8A4C-4A9B-84C6-ACB8B9BF9FDD}" destId="{CC6274D7-2DEC-477D-82BD-45BB1E06C667}" srcOrd="4" destOrd="0" parTransId="{335C2770-2397-4538-801D-0FF71FE4C8F4}" sibTransId="{7D98D1C0-0F62-4C63-8C34-476B837F8968}"/>
    <dgm:cxn modelId="{65C2340B-432A-4BE9-AB29-022B673A4D4F}" type="presOf" srcId="{CC6274D7-2DEC-477D-82BD-45BB1E06C667}" destId="{28456502-0704-4D43-BA5C-EC6EAB06C7B0}" srcOrd="0" destOrd="4" presId="urn:microsoft.com/office/officeart/2005/8/layout/vList2"/>
    <dgm:cxn modelId="{D67BB81B-048C-4185-A07D-87BB99F1341F}" srcId="{4C9C105A-8A4C-4A9B-84C6-ACB8B9BF9FDD}" destId="{284C89EC-B7EE-44C6-B31F-562118B57182}" srcOrd="1" destOrd="0" parTransId="{B90300D4-CA99-4A46-8DF0-89E9619F09B4}" sibTransId="{1BDADA94-4901-4B2D-BB06-25A9BD9E80C2}"/>
    <dgm:cxn modelId="{E31C511D-BE83-47E1-9B08-2B6A5E91EC42}" type="presOf" srcId="{F00B5D18-E631-4CE0-99EC-B05E531498E2}" destId="{28456502-0704-4D43-BA5C-EC6EAB06C7B0}" srcOrd="0" destOrd="2" presId="urn:microsoft.com/office/officeart/2005/8/layout/vList2"/>
    <dgm:cxn modelId="{FBA1811F-D092-4258-8FD4-F730A40FE246}" srcId="{4C9C105A-8A4C-4A9B-84C6-ACB8B9BF9FDD}" destId="{68B9A023-A2B9-4EA7-9C03-174D16D97C00}" srcOrd="0" destOrd="0" parTransId="{A1813E6B-B02A-428B-98D4-55928E653F69}" sibTransId="{3655C45A-25E1-43CC-8AB1-2B50FD3D8F24}"/>
    <dgm:cxn modelId="{EB2FF45E-8222-4E80-9BF3-06DF39211E81}" type="presOf" srcId="{7020476E-AC51-4525-9DC8-28C6671AAF3F}" destId="{28456502-0704-4D43-BA5C-EC6EAB06C7B0}" srcOrd="0" destOrd="3" presId="urn:microsoft.com/office/officeart/2005/8/layout/vList2"/>
    <dgm:cxn modelId="{5C676144-6D98-4345-8BCB-9710EC33D8D9}" srcId="{4C9C105A-8A4C-4A9B-84C6-ACB8B9BF9FDD}" destId="{7020476E-AC51-4525-9DC8-28C6671AAF3F}" srcOrd="3" destOrd="0" parTransId="{41A96DC1-9A3F-410C-9DB9-3C1825D2AE74}" sibTransId="{A791945A-943A-4117-9A28-899F5ED322B2}"/>
    <dgm:cxn modelId="{3BAEAA75-752C-484C-BF8A-C994FE90603E}" srcId="{4C9C105A-8A4C-4A9B-84C6-ACB8B9BF9FDD}" destId="{F00B5D18-E631-4CE0-99EC-B05E531498E2}" srcOrd="2" destOrd="0" parTransId="{879F0364-695A-4795-9E30-35EFEF67B607}" sibTransId="{BFA16B9E-57CF-4EC9-A196-0EF7BDEBAE02}"/>
    <dgm:cxn modelId="{F99C9159-C114-4358-9B3A-485C77FB84AB}" type="presOf" srcId="{68B9A023-A2B9-4EA7-9C03-174D16D97C00}" destId="{28456502-0704-4D43-BA5C-EC6EAB06C7B0}" srcOrd="0" destOrd="0" presId="urn:microsoft.com/office/officeart/2005/8/layout/vList2"/>
    <dgm:cxn modelId="{F6503D85-902B-475D-8787-D46B11FF609D}" srcId="{CB50844C-901B-472A-A3EC-3CF93F149914}" destId="{4C9C105A-8A4C-4A9B-84C6-ACB8B9BF9FDD}" srcOrd="0" destOrd="0" parTransId="{8B7ED6C0-62C4-4D6E-9042-01873AC9E7A4}" sibTransId="{1756E339-FE2B-4A43-9691-ACC0DF62C391}"/>
    <dgm:cxn modelId="{B71CD998-E4F8-423F-A59D-E43A76D05DD3}" type="presOf" srcId="{284C89EC-B7EE-44C6-B31F-562118B57182}" destId="{28456502-0704-4D43-BA5C-EC6EAB06C7B0}" srcOrd="0" destOrd="1" presId="urn:microsoft.com/office/officeart/2005/8/layout/vList2"/>
    <dgm:cxn modelId="{36DBBBE7-60A7-4D38-8A71-BC1EAE3A3FFF}" type="presOf" srcId="{4C9C105A-8A4C-4A9B-84C6-ACB8B9BF9FDD}" destId="{6BD046F2-DDE6-4F4A-A311-ADEE6DA25800}" srcOrd="0" destOrd="0" presId="urn:microsoft.com/office/officeart/2005/8/layout/vList2"/>
    <dgm:cxn modelId="{4CD4A9F3-63C3-49E0-A1D9-D7CCD51BB5A0}" type="presOf" srcId="{CB50844C-901B-472A-A3EC-3CF93F149914}" destId="{DFC16015-D712-4D9A-BE6D-041C8E6E80E8}" srcOrd="0" destOrd="0" presId="urn:microsoft.com/office/officeart/2005/8/layout/vList2"/>
    <dgm:cxn modelId="{8AF9BB5D-A2A9-4110-B782-B1490C963142}" type="presParOf" srcId="{DFC16015-D712-4D9A-BE6D-041C8E6E80E8}" destId="{6BD046F2-DDE6-4F4A-A311-ADEE6DA25800}" srcOrd="0" destOrd="0" presId="urn:microsoft.com/office/officeart/2005/8/layout/vList2"/>
    <dgm:cxn modelId="{EC97C089-B3EC-40E7-8804-0E80AE870AF1}" type="presParOf" srcId="{DFC16015-D712-4D9A-BE6D-041C8E6E80E8}" destId="{28456502-0704-4D43-BA5C-EC6EAB06C7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E59D9C-F311-45C3-B088-F6C6B677C9A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</dgm:pt>
    <dgm:pt modelId="{9DAD9669-8208-428C-AC19-D9BF2240B099}">
      <dgm:prSet phldrT="[Текст]"/>
      <dgm:spPr/>
      <dgm:t>
        <a:bodyPr/>
        <a:lstStyle/>
        <a:p>
          <a:r>
            <a:rPr lang="ru-RU" dirty="0"/>
            <a:t>ИОС включает две подсистемы </a:t>
          </a:r>
        </a:p>
        <a:p>
          <a:r>
            <a:rPr lang="ru-RU" b="1" dirty="0"/>
            <a:t>информационную среду </a:t>
          </a:r>
          <a:r>
            <a:rPr lang="ru-RU" dirty="0"/>
            <a:t>(или информационное пространство, базирующееся на информационных ресурсах и средствах ИКТ)</a:t>
          </a:r>
        </a:p>
        <a:p>
          <a:r>
            <a:rPr lang="ru-RU" b="1" dirty="0"/>
            <a:t>педагогические технологии.</a:t>
          </a:r>
          <a:endParaRPr lang="ru-RU" dirty="0"/>
        </a:p>
      </dgm:t>
    </dgm:pt>
    <dgm:pt modelId="{5A9C0855-18AE-48BC-AA7E-211E05A46889}" type="parTrans" cxnId="{A7574695-A5DA-4E3A-95C7-31243259F52B}">
      <dgm:prSet/>
      <dgm:spPr/>
      <dgm:t>
        <a:bodyPr/>
        <a:lstStyle/>
        <a:p>
          <a:endParaRPr lang="ru-RU"/>
        </a:p>
      </dgm:t>
    </dgm:pt>
    <dgm:pt modelId="{3D9A464F-41B3-4E4C-8FA1-AD09250E5047}" type="sibTrans" cxnId="{A7574695-A5DA-4E3A-95C7-31243259F52B}">
      <dgm:prSet/>
      <dgm:spPr/>
      <dgm:t>
        <a:bodyPr/>
        <a:lstStyle/>
        <a:p>
          <a:endParaRPr lang="ru-RU"/>
        </a:p>
      </dgm:t>
    </dgm:pt>
    <dgm:pt modelId="{B863E8AB-DAB1-48A0-8E08-AFBF61AF7EF6}">
      <dgm:prSet phldrT="[Текст]"/>
      <dgm:spPr/>
      <dgm:t>
        <a:bodyPr/>
        <a:lstStyle/>
        <a:p>
          <a:r>
            <a:rPr lang="ru-RU" b="1" dirty="0"/>
            <a:t>Кадровые условия</a:t>
          </a:r>
        </a:p>
        <a:p>
          <a:r>
            <a:rPr lang="ru-RU" dirty="0"/>
            <a:t>Компетентность сотрудников образовательной организации в решении профессиональных задач с применением ИКТ</a:t>
          </a:r>
        </a:p>
      </dgm:t>
    </dgm:pt>
    <dgm:pt modelId="{A61B7E15-67F0-460B-9B0B-FFE529BA7F03}" type="parTrans" cxnId="{9D186BCC-3CB8-44A4-9874-B806F0A260A5}">
      <dgm:prSet/>
      <dgm:spPr/>
      <dgm:t>
        <a:bodyPr/>
        <a:lstStyle/>
        <a:p>
          <a:endParaRPr lang="ru-RU"/>
        </a:p>
      </dgm:t>
    </dgm:pt>
    <dgm:pt modelId="{5DBEE289-21AD-43B8-9EE3-339FDC63C3E5}" type="sibTrans" cxnId="{9D186BCC-3CB8-44A4-9874-B806F0A260A5}">
      <dgm:prSet/>
      <dgm:spPr/>
      <dgm:t>
        <a:bodyPr/>
        <a:lstStyle/>
        <a:p>
          <a:endParaRPr lang="ru-RU"/>
        </a:p>
      </dgm:t>
    </dgm:pt>
    <dgm:pt modelId="{24B30A1D-D718-4D17-9FF7-5893F4F5EEAF}">
      <dgm:prSet phldrT="[Текст]"/>
      <dgm:spPr/>
      <dgm:t>
        <a:bodyPr/>
        <a:lstStyle/>
        <a:p>
          <a:r>
            <a:rPr lang="ru-RU" b="1" dirty="0"/>
            <a:t>Материально-технические условия</a:t>
          </a:r>
        </a:p>
        <a:p>
          <a:r>
            <a:rPr lang="ru-RU" dirty="0"/>
            <a:t>Совокупность технологических средств (компьютеры, базы данных, коммуникационные каналы, программные продукты и др.)</a:t>
          </a:r>
        </a:p>
        <a:p>
          <a:endParaRPr lang="ru-RU" dirty="0"/>
        </a:p>
      </dgm:t>
    </dgm:pt>
    <dgm:pt modelId="{871617FF-7A8A-46B7-99AE-9E52611E397C}" type="parTrans" cxnId="{4C8A7787-FBE1-4B4D-9DEF-DD341445A3E3}">
      <dgm:prSet/>
      <dgm:spPr/>
      <dgm:t>
        <a:bodyPr/>
        <a:lstStyle/>
        <a:p>
          <a:endParaRPr lang="ru-RU"/>
        </a:p>
      </dgm:t>
    </dgm:pt>
    <dgm:pt modelId="{64945E26-9EEB-4E57-A2C4-AEA5B5ED881C}" type="sibTrans" cxnId="{4C8A7787-FBE1-4B4D-9DEF-DD341445A3E3}">
      <dgm:prSet/>
      <dgm:spPr/>
      <dgm:t>
        <a:bodyPr/>
        <a:lstStyle/>
        <a:p>
          <a:endParaRPr lang="ru-RU"/>
        </a:p>
      </dgm:t>
    </dgm:pt>
    <dgm:pt modelId="{5742C564-C2BE-4875-9568-3F38CCDD7352}" type="pres">
      <dgm:prSet presAssocID="{96E59D9C-F311-45C3-B088-F6C6B677C9A6}" presName="Name0" presStyleCnt="0">
        <dgm:presLayoutVars>
          <dgm:dir/>
          <dgm:resizeHandles val="exact"/>
        </dgm:presLayoutVars>
      </dgm:prSet>
      <dgm:spPr/>
    </dgm:pt>
    <dgm:pt modelId="{27A1DAB5-5AA2-411E-B3BA-C068CA9FCC9B}" type="pres">
      <dgm:prSet presAssocID="{96E59D9C-F311-45C3-B088-F6C6B677C9A6}" presName="bkgdShp" presStyleLbl="alignAccFollowNode1" presStyleIdx="0" presStyleCnt="1" custLinFactNeighborX="170" custLinFactNeighborY="-483"/>
      <dgm:spPr/>
    </dgm:pt>
    <dgm:pt modelId="{54DAB9BE-837B-4AB8-B5C9-704455235031}" type="pres">
      <dgm:prSet presAssocID="{96E59D9C-F311-45C3-B088-F6C6B677C9A6}" presName="linComp" presStyleCnt="0"/>
      <dgm:spPr/>
    </dgm:pt>
    <dgm:pt modelId="{4420C09F-5887-4994-9DDE-D807CF13630E}" type="pres">
      <dgm:prSet presAssocID="{9DAD9669-8208-428C-AC19-D9BF2240B099}" presName="compNode" presStyleCnt="0"/>
      <dgm:spPr/>
    </dgm:pt>
    <dgm:pt modelId="{6BDF6DDE-9BDB-4A90-A93E-A7D18A0539AF}" type="pres">
      <dgm:prSet presAssocID="{9DAD9669-8208-428C-AC19-D9BF2240B099}" presName="node" presStyleLbl="node1" presStyleIdx="0" presStyleCnt="3">
        <dgm:presLayoutVars>
          <dgm:bulletEnabled val="1"/>
        </dgm:presLayoutVars>
      </dgm:prSet>
      <dgm:spPr/>
    </dgm:pt>
    <dgm:pt modelId="{EE61D907-8828-429E-AEA5-1F3977991EF4}" type="pres">
      <dgm:prSet presAssocID="{9DAD9669-8208-428C-AC19-D9BF2240B099}" presName="invisiNode" presStyleLbl="node1" presStyleIdx="0" presStyleCnt="3"/>
      <dgm:spPr/>
    </dgm:pt>
    <dgm:pt modelId="{D2F81597-01DB-4278-B1E3-B4494A48301A}" type="pres">
      <dgm:prSet presAssocID="{9DAD9669-8208-428C-AC19-D9BF2240B09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5A3864-5305-40DD-8AE8-362282369BDC}" type="pres">
      <dgm:prSet presAssocID="{3D9A464F-41B3-4E4C-8FA1-AD09250E5047}" presName="sibTrans" presStyleLbl="sibTrans2D1" presStyleIdx="0" presStyleCnt="0"/>
      <dgm:spPr/>
    </dgm:pt>
    <dgm:pt modelId="{1826D9C9-6C4B-4E14-B3C5-594C3482C813}" type="pres">
      <dgm:prSet presAssocID="{B863E8AB-DAB1-48A0-8E08-AFBF61AF7EF6}" presName="compNode" presStyleCnt="0"/>
      <dgm:spPr/>
    </dgm:pt>
    <dgm:pt modelId="{E1B15111-4DCB-4C6E-8FD0-1D051AC7A47B}" type="pres">
      <dgm:prSet presAssocID="{B863E8AB-DAB1-48A0-8E08-AFBF61AF7EF6}" presName="node" presStyleLbl="node1" presStyleIdx="1" presStyleCnt="3">
        <dgm:presLayoutVars>
          <dgm:bulletEnabled val="1"/>
        </dgm:presLayoutVars>
      </dgm:prSet>
      <dgm:spPr/>
    </dgm:pt>
    <dgm:pt modelId="{784DDA5D-3F27-491E-8561-A730B139A877}" type="pres">
      <dgm:prSet presAssocID="{B863E8AB-DAB1-48A0-8E08-AFBF61AF7EF6}" presName="invisiNode" presStyleLbl="node1" presStyleIdx="1" presStyleCnt="3"/>
      <dgm:spPr/>
    </dgm:pt>
    <dgm:pt modelId="{EDFF387A-61B2-4768-A769-8D41FE35FF4F}" type="pres">
      <dgm:prSet presAssocID="{B863E8AB-DAB1-48A0-8E08-AFBF61AF7E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175800-99A3-45F4-8571-B9AD83047E07}" type="pres">
      <dgm:prSet presAssocID="{5DBEE289-21AD-43B8-9EE3-339FDC63C3E5}" presName="sibTrans" presStyleLbl="sibTrans2D1" presStyleIdx="0" presStyleCnt="0"/>
      <dgm:spPr/>
    </dgm:pt>
    <dgm:pt modelId="{1DB5A575-C6CC-4A11-87A3-9088252A4861}" type="pres">
      <dgm:prSet presAssocID="{24B30A1D-D718-4D17-9FF7-5893F4F5EEAF}" presName="compNode" presStyleCnt="0"/>
      <dgm:spPr/>
    </dgm:pt>
    <dgm:pt modelId="{AA48FF1D-5828-40A9-9AEE-6617E1D18E3E}" type="pres">
      <dgm:prSet presAssocID="{24B30A1D-D718-4D17-9FF7-5893F4F5EEAF}" presName="node" presStyleLbl="node1" presStyleIdx="2" presStyleCnt="3">
        <dgm:presLayoutVars>
          <dgm:bulletEnabled val="1"/>
        </dgm:presLayoutVars>
      </dgm:prSet>
      <dgm:spPr/>
    </dgm:pt>
    <dgm:pt modelId="{3440A1EB-6EB2-4E4E-99A2-EC773CA8691E}" type="pres">
      <dgm:prSet presAssocID="{24B30A1D-D718-4D17-9FF7-5893F4F5EEAF}" presName="invisiNode" presStyleLbl="node1" presStyleIdx="2" presStyleCnt="3"/>
      <dgm:spPr/>
    </dgm:pt>
    <dgm:pt modelId="{D8081F85-CCC5-458B-9267-3987F80EF49E}" type="pres">
      <dgm:prSet presAssocID="{24B30A1D-D718-4D17-9FF7-5893F4F5EEA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B5A6319-EBE9-4B7F-B102-D1C8EF9D5DAE}" type="presOf" srcId="{3D9A464F-41B3-4E4C-8FA1-AD09250E5047}" destId="{0A5A3864-5305-40DD-8AE8-362282369BDC}" srcOrd="0" destOrd="0" presId="urn:microsoft.com/office/officeart/2005/8/layout/pList2"/>
    <dgm:cxn modelId="{FB4C2634-D545-4325-BE63-EA0C3CA09AC2}" type="presOf" srcId="{5DBEE289-21AD-43B8-9EE3-339FDC63C3E5}" destId="{7F175800-99A3-45F4-8571-B9AD83047E07}" srcOrd="0" destOrd="0" presId="urn:microsoft.com/office/officeart/2005/8/layout/pList2"/>
    <dgm:cxn modelId="{6C6EBB3E-8321-4FED-A129-D2F97C19164A}" type="presOf" srcId="{9DAD9669-8208-428C-AC19-D9BF2240B099}" destId="{6BDF6DDE-9BDB-4A90-A93E-A7D18A0539AF}" srcOrd="0" destOrd="0" presId="urn:microsoft.com/office/officeart/2005/8/layout/pList2"/>
    <dgm:cxn modelId="{B0F60B4D-8422-404F-8EC9-0875B46F1B01}" type="presOf" srcId="{24B30A1D-D718-4D17-9FF7-5893F4F5EEAF}" destId="{AA48FF1D-5828-40A9-9AEE-6617E1D18E3E}" srcOrd="0" destOrd="0" presId="urn:microsoft.com/office/officeart/2005/8/layout/pList2"/>
    <dgm:cxn modelId="{4C8A7787-FBE1-4B4D-9DEF-DD341445A3E3}" srcId="{96E59D9C-F311-45C3-B088-F6C6B677C9A6}" destId="{24B30A1D-D718-4D17-9FF7-5893F4F5EEAF}" srcOrd="2" destOrd="0" parTransId="{871617FF-7A8A-46B7-99AE-9E52611E397C}" sibTransId="{64945E26-9EEB-4E57-A2C4-AEA5B5ED881C}"/>
    <dgm:cxn modelId="{A7574695-A5DA-4E3A-95C7-31243259F52B}" srcId="{96E59D9C-F311-45C3-B088-F6C6B677C9A6}" destId="{9DAD9669-8208-428C-AC19-D9BF2240B099}" srcOrd="0" destOrd="0" parTransId="{5A9C0855-18AE-48BC-AA7E-211E05A46889}" sibTransId="{3D9A464F-41B3-4E4C-8FA1-AD09250E5047}"/>
    <dgm:cxn modelId="{EE95F3A4-178A-420C-A845-1E77EB1475D0}" type="presOf" srcId="{96E59D9C-F311-45C3-B088-F6C6B677C9A6}" destId="{5742C564-C2BE-4875-9568-3F38CCDD7352}" srcOrd="0" destOrd="0" presId="urn:microsoft.com/office/officeart/2005/8/layout/pList2"/>
    <dgm:cxn modelId="{729AD8A6-CD55-4AED-8E8E-786AF3280C78}" type="presOf" srcId="{B863E8AB-DAB1-48A0-8E08-AFBF61AF7EF6}" destId="{E1B15111-4DCB-4C6E-8FD0-1D051AC7A47B}" srcOrd="0" destOrd="0" presId="urn:microsoft.com/office/officeart/2005/8/layout/pList2"/>
    <dgm:cxn modelId="{9D186BCC-3CB8-44A4-9874-B806F0A260A5}" srcId="{96E59D9C-F311-45C3-B088-F6C6B677C9A6}" destId="{B863E8AB-DAB1-48A0-8E08-AFBF61AF7EF6}" srcOrd="1" destOrd="0" parTransId="{A61B7E15-67F0-460B-9B0B-FFE529BA7F03}" sibTransId="{5DBEE289-21AD-43B8-9EE3-339FDC63C3E5}"/>
    <dgm:cxn modelId="{D24A700B-8B09-4979-9324-1B2BC6B95BD2}" type="presParOf" srcId="{5742C564-C2BE-4875-9568-3F38CCDD7352}" destId="{27A1DAB5-5AA2-411E-B3BA-C068CA9FCC9B}" srcOrd="0" destOrd="0" presId="urn:microsoft.com/office/officeart/2005/8/layout/pList2"/>
    <dgm:cxn modelId="{FC3271D7-6B4A-4A1E-AA44-F1D991BAFA97}" type="presParOf" srcId="{5742C564-C2BE-4875-9568-3F38CCDD7352}" destId="{54DAB9BE-837B-4AB8-B5C9-704455235031}" srcOrd="1" destOrd="0" presId="urn:microsoft.com/office/officeart/2005/8/layout/pList2"/>
    <dgm:cxn modelId="{725B5232-05D8-4228-AF2B-E9A79FE9EB22}" type="presParOf" srcId="{54DAB9BE-837B-4AB8-B5C9-704455235031}" destId="{4420C09F-5887-4994-9DDE-D807CF13630E}" srcOrd="0" destOrd="0" presId="urn:microsoft.com/office/officeart/2005/8/layout/pList2"/>
    <dgm:cxn modelId="{F36CDE25-E7CC-4610-96D3-11A5C293140D}" type="presParOf" srcId="{4420C09F-5887-4994-9DDE-D807CF13630E}" destId="{6BDF6DDE-9BDB-4A90-A93E-A7D18A0539AF}" srcOrd="0" destOrd="0" presId="urn:microsoft.com/office/officeart/2005/8/layout/pList2"/>
    <dgm:cxn modelId="{75FB8D74-8770-4C49-9504-8994E1C23FEE}" type="presParOf" srcId="{4420C09F-5887-4994-9DDE-D807CF13630E}" destId="{EE61D907-8828-429E-AEA5-1F3977991EF4}" srcOrd="1" destOrd="0" presId="urn:microsoft.com/office/officeart/2005/8/layout/pList2"/>
    <dgm:cxn modelId="{7F32956C-4BA2-4EC0-BE13-D5B45D3822F4}" type="presParOf" srcId="{4420C09F-5887-4994-9DDE-D807CF13630E}" destId="{D2F81597-01DB-4278-B1E3-B4494A48301A}" srcOrd="2" destOrd="0" presId="urn:microsoft.com/office/officeart/2005/8/layout/pList2"/>
    <dgm:cxn modelId="{2FF54F4A-5FC8-40A0-8AD5-090742767A9D}" type="presParOf" srcId="{54DAB9BE-837B-4AB8-B5C9-704455235031}" destId="{0A5A3864-5305-40DD-8AE8-362282369BDC}" srcOrd="1" destOrd="0" presId="urn:microsoft.com/office/officeart/2005/8/layout/pList2"/>
    <dgm:cxn modelId="{708D730C-A696-4ABF-A8DB-824384AC6AC5}" type="presParOf" srcId="{54DAB9BE-837B-4AB8-B5C9-704455235031}" destId="{1826D9C9-6C4B-4E14-B3C5-594C3482C813}" srcOrd="2" destOrd="0" presId="urn:microsoft.com/office/officeart/2005/8/layout/pList2"/>
    <dgm:cxn modelId="{FB29D991-C645-4B63-B617-7A705F4359A2}" type="presParOf" srcId="{1826D9C9-6C4B-4E14-B3C5-594C3482C813}" destId="{E1B15111-4DCB-4C6E-8FD0-1D051AC7A47B}" srcOrd="0" destOrd="0" presId="urn:microsoft.com/office/officeart/2005/8/layout/pList2"/>
    <dgm:cxn modelId="{63F8733F-3384-4C09-9670-CB9EE4395DA7}" type="presParOf" srcId="{1826D9C9-6C4B-4E14-B3C5-594C3482C813}" destId="{784DDA5D-3F27-491E-8561-A730B139A877}" srcOrd="1" destOrd="0" presId="urn:microsoft.com/office/officeart/2005/8/layout/pList2"/>
    <dgm:cxn modelId="{1FB88A1A-5367-487D-BB57-89E285492E19}" type="presParOf" srcId="{1826D9C9-6C4B-4E14-B3C5-594C3482C813}" destId="{EDFF387A-61B2-4768-A769-8D41FE35FF4F}" srcOrd="2" destOrd="0" presId="urn:microsoft.com/office/officeart/2005/8/layout/pList2"/>
    <dgm:cxn modelId="{D58216F1-7E87-4DA9-9C9C-3A70E7195007}" type="presParOf" srcId="{54DAB9BE-837B-4AB8-B5C9-704455235031}" destId="{7F175800-99A3-45F4-8571-B9AD83047E07}" srcOrd="3" destOrd="0" presId="urn:microsoft.com/office/officeart/2005/8/layout/pList2"/>
    <dgm:cxn modelId="{8862C896-0B0B-4D16-9FAF-CDDFBFE7170A}" type="presParOf" srcId="{54DAB9BE-837B-4AB8-B5C9-704455235031}" destId="{1DB5A575-C6CC-4A11-87A3-9088252A4861}" srcOrd="4" destOrd="0" presId="urn:microsoft.com/office/officeart/2005/8/layout/pList2"/>
    <dgm:cxn modelId="{9103A734-CD6B-4D54-9E2E-05F3196FD230}" type="presParOf" srcId="{1DB5A575-C6CC-4A11-87A3-9088252A4861}" destId="{AA48FF1D-5828-40A9-9AEE-6617E1D18E3E}" srcOrd="0" destOrd="0" presId="urn:microsoft.com/office/officeart/2005/8/layout/pList2"/>
    <dgm:cxn modelId="{B143E8B3-040E-4F58-92B3-8849D648D17D}" type="presParOf" srcId="{1DB5A575-C6CC-4A11-87A3-9088252A4861}" destId="{3440A1EB-6EB2-4E4E-99A2-EC773CA8691E}" srcOrd="1" destOrd="0" presId="urn:microsoft.com/office/officeart/2005/8/layout/pList2"/>
    <dgm:cxn modelId="{2634E394-05F6-4155-96AD-139FE3BD05D9}" type="presParOf" srcId="{1DB5A575-C6CC-4A11-87A3-9088252A4861}" destId="{D8081F85-CCC5-458B-9267-3987F80EF4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1DFA7-F11F-406E-9A10-1AC8B0AEE71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F1A1989-CEFE-4A4A-B53C-CD6CB14015DB}">
      <dgm:prSet phldrT="[Текст]"/>
      <dgm:spPr/>
      <dgm:t>
        <a:bodyPr/>
        <a:lstStyle/>
        <a:p>
          <a:r>
            <a:rPr lang="ru-RU" dirty="0"/>
            <a:t>Требования к результатам освоения основной образовательной программы НОО</a:t>
          </a:r>
        </a:p>
      </dgm:t>
    </dgm:pt>
    <dgm:pt modelId="{60311C08-9AC9-4CDD-A571-8F1F0E5403D3}" type="parTrans" cxnId="{4743B4F5-C48A-41C2-A8E0-CE7544933CE0}">
      <dgm:prSet/>
      <dgm:spPr/>
      <dgm:t>
        <a:bodyPr/>
        <a:lstStyle/>
        <a:p>
          <a:endParaRPr lang="ru-RU"/>
        </a:p>
      </dgm:t>
    </dgm:pt>
    <dgm:pt modelId="{B8C39EDD-8BE9-4F5F-AAB9-3C6BBE6D94A8}" type="sibTrans" cxnId="{4743B4F5-C48A-41C2-A8E0-CE7544933CE0}">
      <dgm:prSet/>
      <dgm:spPr/>
      <dgm:t>
        <a:bodyPr/>
        <a:lstStyle/>
        <a:p>
          <a:endParaRPr lang="ru-RU"/>
        </a:p>
      </dgm:t>
    </dgm:pt>
    <dgm:pt modelId="{0ED2248E-F907-44E7-A6C2-492E9203D94A}">
      <dgm:prSet phldrT="[Текст]"/>
      <dgm:spPr/>
      <dgm:t>
        <a:bodyPr/>
        <a:lstStyle/>
        <a:p>
          <a:r>
            <a:rPr lang="ru-RU" dirty="0" err="1"/>
            <a:t>Метапредметные</a:t>
          </a:r>
          <a:r>
            <a:rPr lang="ru-RU" dirty="0"/>
            <a:t> результаты</a:t>
          </a:r>
        </a:p>
      </dgm:t>
    </dgm:pt>
    <dgm:pt modelId="{263E7B04-80F4-4C8C-8EBE-C6B2F4F9E2C6}" type="parTrans" cxnId="{A553A4FB-47DD-445F-AA62-D68334350E61}">
      <dgm:prSet/>
      <dgm:spPr/>
      <dgm:t>
        <a:bodyPr/>
        <a:lstStyle/>
        <a:p>
          <a:endParaRPr lang="ru-RU"/>
        </a:p>
      </dgm:t>
    </dgm:pt>
    <dgm:pt modelId="{67AD8082-A7C8-4117-AF3C-2730A675CC5C}" type="sibTrans" cxnId="{A553A4FB-47DD-445F-AA62-D68334350E61}">
      <dgm:prSet/>
      <dgm:spPr/>
      <dgm:t>
        <a:bodyPr/>
        <a:lstStyle/>
        <a:p>
          <a:endParaRPr lang="ru-RU"/>
        </a:p>
      </dgm:t>
    </dgm:pt>
    <dgm:pt modelId="{F078CA8D-33CD-41EE-8305-4ED94CC72B9F}">
      <dgm:prSet phldrT="[Текст]"/>
      <dgm:spPr/>
      <dgm:t>
        <a:bodyPr/>
        <a:lstStyle/>
        <a:p>
          <a:r>
            <a:rPr lang="ru-RU" b="0" i="0" dirty="0"/>
            <a:t>7) активное использование речевых средств и средств информационных и коммуникационных технологий (далее - ИКТ) для решения коммуникативных и познавательных задач;</a:t>
          </a:r>
          <a:endParaRPr lang="ru-RU" u="none" dirty="0"/>
        </a:p>
      </dgm:t>
    </dgm:pt>
    <dgm:pt modelId="{B2325DF7-3CFA-4E93-A576-0B3C18B19E74}" type="parTrans" cxnId="{DB78C09A-5E51-4854-886C-5EFFF079AB37}">
      <dgm:prSet/>
      <dgm:spPr/>
      <dgm:t>
        <a:bodyPr/>
        <a:lstStyle/>
        <a:p>
          <a:endParaRPr lang="ru-RU"/>
        </a:p>
      </dgm:t>
    </dgm:pt>
    <dgm:pt modelId="{4AFC9BD8-5E8E-4CE8-94F0-A07B915116A3}" type="sibTrans" cxnId="{DB78C09A-5E51-4854-886C-5EFFF079AB37}">
      <dgm:prSet/>
      <dgm:spPr/>
      <dgm:t>
        <a:bodyPr/>
        <a:lstStyle/>
        <a:p>
          <a:endParaRPr lang="ru-RU"/>
        </a:p>
      </dgm:t>
    </dgm:pt>
    <dgm:pt modelId="{C612EDEB-3447-4341-AB4D-C7EE06398C43}">
      <dgm:prSet/>
      <dgm:spPr/>
      <dgm:t>
        <a:bodyPr/>
        <a:lstStyle/>
        <a:p>
          <a:r>
            <a:rPr lang="ru-RU" b="0" i="0" dirty="0"/>
            <a:t>8) 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предмета; в том числе умение вводить текст с помощью клавиатуры, фиксировать (записывать) в цифровой форме измеряемые величины и анализировать изображения, звуки, готовить свое выступление и выступать с аудио-, видео- и графическим сопровождением; соблюдать нормы информационной избирательности, этики и этикета;</a:t>
          </a:r>
        </a:p>
      </dgm:t>
    </dgm:pt>
    <dgm:pt modelId="{2BDBC2FE-B198-4C79-9271-B7B126A3DF32}" type="parTrans" cxnId="{FAB630E1-40B5-4185-A0DF-FB7E3D86A1F9}">
      <dgm:prSet/>
      <dgm:spPr/>
      <dgm:t>
        <a:bodyPr/>
        <a:lstStyle/>
        <a:p>
          <a:endParaRPr lang="ru-RU"/>
        </a:p>
      </dgm:t>
    </dgm:pt>
    <dgm:pt modelId="{9D936757-1405-4A2A-9F2E-197ACEED7F08}" type="sibTrans" cxnId="{FAB630E1-40B5-4185-A0DF-FB7E3D86A1F9}">
      <dgm:prSet/>
      <dgm:spPr/>
      <dgm:t>
        <a:bodyPr/>
        <a:lstStyle/>
        <a:p>
          <a:endParaRPr lang="ru-RU"/>
        </a:p>
      </dgm:t>
    </dgm:pt>
    <dgm:pt modelId="{0BE75ED7-68B8-4F76-AA0C-8A8E61F379D5}">
      <dgm:prSet/>
      <dgm:spPr/>
      <dgm:t>
        <a:bodyPr/>
        <a:lstStyle/>
        <a:p>
          <a:r>
            <a:rPr lang="ru-RU" b="0" i="0" dirty="0"/>
            <a:t>16) умение работать в материальной и информационной среде начального общего образования (в том числе с учебными моделями) в соответствии с содержанием конкретного учебного предмета; формирование начального уровня культуры пользования словарями в системе универсальных учебных действий.</a:t>
          </a:r>
        </a:p>
      </dgm:t>
    </dgm:pt>
    <dgm:pt modelId="{470347A5-6759-466C-A929-5F2D68F6C464}" type="parTrans" cxnId="{D739FDFC-1CE0-42AD-B173-5E89046085F7}">
      <dgm:prSet/>
      <dgm:spPr/>
    </dgm:pt>
    <dgm:pt modelId="{ED0C7595-E699-4B05-8B5E-3893EFB0E314}" type="sibTrans" cxnId="{D739FDFC-1CE0-42AD-B173-5E89046085F7}">
      <dgm:prSet/>
      <dgm:spPr/>
    </dgm:pt>
    <dgm:pt modelId="{69A6E615-FD1F-45BA-8B2E-3EC09AD66A85}" type="pres">
      <dgm:prSet presAssocID="{EA61DFA7-F11F-406E-9A10-1AC8B0AEE712}" presName="linear" presStyleCnt="0">
        <dgm:presLayoutVars>
          <dgm:animLvl val="lvl"/>
          <dgm:resizeHandles val="exact"/>
        </dgm:presLayoutVars>
      </dgm:prSet>
      <dgm:spPr/>
    </dgm:pt>
    <dgm:pt modelId="{B5ACB2C3-D5E8-4C6C-B50D-B3A2293AC51F}" type="pres">
      <dgm:prSet presAssocID="{8F1A1989-CEFE-4A4A-B53C-CD6CB14015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594F63-0D08-4CF6-B4AA-D349FF76F80A}" type="pres">
      <dgm:prSet presAssocID="{B8C39EDD-8BE9-4F5F-AAB9-3C6BBE6D94A8}" presName="spacer" presStyleCnt="0"/>
      <dgm:spPr/>
    </dgm:pt>
    <dgm:pt modelId="{79DEC263-2644-45D5-8C96-06BA4B2FE8FC}" type="pres">
      <dgm:prSet presAssocID="{0ED2248E-F907-44E7-A6C2-492E9203D94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AFF7E0-4075-4207-9EC0-350F6D576D7F}" type="pres">
      <dgm:prSet presAssocID="{0ED2248E-F907-44E7-A6C2-492E9203D94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D05513E-0F3D-4843-BA8D-DA2253C13D78}" type="presOf" srcId="{EA61DFA7-F11F-406E-9A10-1AC8B0AEE712}" destId="{69A6E615-FD1F-45BA-8B2E-3EC09AD66A85}" srcOrd="0" destOrd="0" presId="urn:microsoft.com/office/officeart/2005/8/layout/vList2"/>
    <dgm:cxn modelId="{2D992340-25A4-4A82-8E7B-6AC92C384F5E}" type="presOf" srcId="{8F1A1989-CEFE-4A4A-B53C-CD6CB14015DB}" destId="{B5ACB2C3-D5E8-4C6C-B50D-B3A2293AC51F}" srcOrd="0" destOrd="0" presId="urn:microsoft.com/office/officeart/2005/8/layout/vList2"/>
    <dgm:cxn modelId="{B9D6CE51-14E9-4AB0-B58F-BAFC9B578761}" type="presOf" srcId="{0BE75ED7-68B8-4F76-AA0C-8A8E61F379D5}" destId="{88AFF7E0-4075-4207-9EC0-350F6D576D7F}" srcOrd="0" destOrd="2" presId="urn:microsoft.com/office/officeart/2005/8/layout/vList2"/>
    <dgm:cxn modelId="{E939E05A-E720-4528-9DCF-CA9D617DCAC3}" type="presOf" srcId="{F078CA8D-33CD-41EE-8305-4ED94CC72B9F}" destId="{88AFF7E0-4075-4207-9EC0-350F6D576D7F}" srcOrd="0" destOrd="0" presId="urn:microsoft.com/office/officeart/2005/8/layout/vList2"/>
    <dgm:cxn modelId="{A8286E91-5D9D-43AD-BF92-DB4DFB97AFC3}" type="presOf" srcId="{0ED2248E-F907-44E7-A6C2-492E9203D94A}" destId="{79DEC263-2644-45D5-8C96-06BA4B2FE8FC}" srcOrd="0" destOrd="0" presId="urn:microsoft.com/office/officeart/2005/8/layout/vList2"/>
    <dgm:cxn modelId="{DB78C09A-5E51-4854-886C-5EFFF079AB37}" srcId="{0ED2248E-F907-44E7-A6C2-492E9203D94A}" destId="{F078CA8D-33CD-41EE-8305-4ED94CC72B9F}" srcOrd="0" destOrd="0" parTransId="{B2325DF7-3CFA-4E93-A576-0B3C18B19E74}" sibTransId="{4AFC9BD8-5E8E-4CE8-94F0-A07B915116A3}"/>
    <dgm:cxn modelId="{6032B5DB-9A7A-4863-A533-8E4919E29E3E}" type="presOf" srcId="{C612EDEB-3447-4341-AB4D-C7EE06398C43}" destId="{88AFF7E0-4075-4207-9EC0-350F6D576D7F}" srcOrd="0" destOrd="1" presId="urn:microsoft.com/office/officeart/2005/8/layout/vList2"/>
    <dgm:cxn modelId="{FAB630E1-40B5-4185-A0DF-FB7E3D86A1F9}" srcId="{0ED2248E-F907-44E7-A6C2-492E9203D94A}" destId="{C612EDEB-3447-4341-AB4D-C7EE06398C43}" srcOrd="1" destOrd="0" parTransId="{2BDBC2FE-B198-4C79-9271-B7B126A3DF32}" sibTransId="{9D936757-1405-4A2A-9F2E-197ACEED7F08}"/>
    <dgm:cxn modelId="{4743B4F5-C48A-41C2-A8E0-CE7544933CE0}" srcId="{EA61DFA7-F11F-406E-9A10-1AC8B0AEE712}" destId="{8F1A1989-CEFE-4A4A-B53C-CD6CB14015DB}" srcOrd="0" destOrd="0" parTransId="{60311C08-9AC9-4CDD-A571-8F1F0E5403D3}" sibTransId="{B8C39EDD-8BE9-4F5F-AAB9-3C6BBE6D94A8}"/>
    <dgm:cxn modelId="{A553A4FB-47DD-445F-AA62-D68334350E61}" srcId="{EA61DFA7-F11F-406E-9A10-1AC8B0AEE712}" destId="{0ED2248E-F907-44E7-A6C2-492E9203D94A}" srcOrd="1" destOrd="0" parTransId="{263E7B04-80F4-4C8C-8EBE-C6B2F4F9E2C6}" sibTransId="{67AD8082-A7C8-4117-AF3C-2730A675CC5C}"/>
    <dgm:cxn modelId="{D739FDFC-1CE0-42AD-B173-5E89046085F7}" srcId="{0ED2248E-F907-44E7-A6C2-492E9203D94A}" destId="{0BE75ED7-68B8-4F76-AA0C-8A8E61F379D5}" srcOrd="2" destOrd="0" parTransId="{470347A5-6759-466C-A929-5F2D68F6C464}" sibTransId="{ED0C7595-E699-4B05-8B5E-3893EFB0E314}"/>
    <dgm:cxn modelId="{908A4AA5-CFD0-41CC-BABA-09BA0F199539}" type="presParOf" srcId="{69A6E615-FD1F-45BA-8B2E-3EC09AD66A85}" destId="{B5ACB2C3-D5E8-4C6C-B50D-B3A2293AC51F}" srcOrd="0" destOrd="0" presId="urn:microsoft.com/office/officeart/2005/8/layout/vList2"/>
    <dgm:cxn modelId="{40A69E36-1F03-4340-8447-3BED0E299A46}" type="presParOf" srcId="{69A6E615-FD1F-45BA-8B2E-3EC09AD66A85}" destId="{C6594F63-0D08-4CF6-B4AA-D349FF76F80A}" srcOrd="1" destOrd="0" presId="urn:microsoft.com/office/officeart/2005/8/layout/vList2"/>
    <dgm:cxn modelId="{4A55BAD2-4B06-43D6-B754-250A6E3A13A1}" type="presParOf" srcId="{69A6E615-FD1F-45BA-8B2E-3EC09AD66A85}" destId="{79DEC263-2644-45D5-8C96-06BA4B2FE8FC}" srcOrd="2" destOrd="0" presId="urn:microsoft.com/office/officeart/2005/8/layout/vList2"/>
    <dgm:cxn modelId="{7D94830E-5FC6-4AF7-9769-382412C43394}" type="presParOf" srcId="{69A6E615-FD1F-45BA-8B2E-3EC09AD66A85}" destId="{88AFF7E0-4075-4207-9EC0-350F6D576D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8BDF90-3FFA-4755-B73E-CFB7C75EA85E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801DC93-B5A5-45F8-9946-34AF9831E213}">
      <dgm:prSet phldrT="[Текст]"/>
      <dgm:spPr/>
      <dgm:t>
        <a:bodyPr/>
        <a:lstStyle/>
        <a:p>
          <a:r>
            <a:rPr lang="ru-RU" b="1" i="1" dirty="0"/>
            <a:t>1 группа</a:t>
          </a:r>
          <a:r>
            <a:rPr lang="ru-RU" b="1" dirty="0"/>
            <a:t> </a:t>
          </a:r>
          <a:r>
            <a:rPr lang="ru-RU" dirty="0"/>
            <a:t>– факторы, связанные с изменением содержания общего образования, как единства знаний – деятельности – развития обучающегося. </a:t>
          </a:r>
        </a:p>
      </dgm:t>
    </dgm:pt>
    <dgm:pt modelId="{6E503C76-23D5-4B62-AD0D-20CE4D28E0E1}" type="parTrans" cxnId="{032BC986-5101-409B-A46F-D6F240BA90EC}">
      <dgm:prSet/>
      <dgm:spPr/>
      <dgm:t>
        <a:bodyPr/>
        <a:lstStyle/>
        <a:p>
          <a:endParaRPr lang="ru-RU"/>
        </a:p>
      </dgm:t>
    </dgm:pt>
    <dgm:pt modelId="{3F1422C9-D8B7-4805-BF1F-CC8D54E4E8B9}" type="sibTrans" cxnId="{032BC986-5101-409B-A46F-D6F240BA90EC}">
      <dgm:prSet/>
      <dgm:spPr/>
      <dgm:t>
        <a:bodyPr/>
        <a:lstStyle/>
        <a:p>
          <a:endParaRPr lang="ru-RU"/>
        </a:p>
      </dgm:t>
    </dgm:pt>
    <dgm:pt modelId="{EB3489D6-2506-4C64-A9DD-7C2FA31ADDEF}">
      <dgm:prSet phldrT="[Текст]"/>
      <dgm:spPr/>
      <dgm:t>
        <a:bodyPr/>
        <a:lstStyle/>
        <a:p>
          <a:r>
            <a:rPr lang="ru-RU" dirty="0"/>
            <a:t>визуализация учебного материала, повышение наглядности, тренинг типовых умений, доступ к различным источникам учебной информации и т.д. </a:t>
          </a:r>
        </a:p>
      </dgm:t>
    </dgm:pt>
    <dgm:pt modelId="{EE9C8E97-8F3C-4299-B3D4-437B46B38AC2}" type="parTrans" cxnId="{12161812-E581-4B13-8498-DB3568A4E0A0}">
      <dgm:prSet/>
      <dgm:spPr/>
      <dgm:t>
        <a:bodyPr/>
        <a:lstStyle/>
        <a:p>
          <a:endParaRPr lang="ru-RU"/>
        </a:p>
      </dgm:t>
    </dgm:pt>
    <dgm:pt modelId="{5E46024C-08FC-4D5D-AA8B-2093ECB7349F}" type="sibTrans" cxnId="{12161812-E581-4B13-8498-DB3568A4E0A0}">
      <dgm:prSet/>
      <dgm:spPr/>
      <dgm:t>
        <a:bodyPr/>
        <a:lstStyle/>
        <a:p>
          <a:endParaRPr lang="ru-RU"/>
        </a:p>
      </dgm:t>
    </dgm:pt>
    <dgm:pt modelId="{02F5C3FB-AEE1-4BC5-AFED-B75C2D68FEDF}">
      <dgm:prSet phldrT="[Текст]"/>
      <dgm:spPr/>
      <dgm:t>
        <a:bodyPr/>
        <a:lstStyle/>
        <a:p>
          <a:r>
            <a:rPr lang="ru-RU" b="1" dirty="0"/>
            <a:t>2 группа</a:t>
          </a:r>
          <a:r>
            <a:rPr lang="ru-RU" dirty="0"/>
            <a:t> – факторы, связанные с изменившейся ИОС, резко расширившимися возможностями всех участников образовательного процесса в поиске, анализе, интерпретации и использовании получаемой информации</a:t>
          </a:r>
        </a:p>
      </dgm:t>
    </dgm:pt>
    <dgm:pt modelId="{6F90BECF-C051-4B80-B4C4-4C101C76B767}" type="parTrans" cxnId="{F3FAFABC-4610-4CC6-B4E6-EA124516B156}">
      <dgm:prSet/>
      <dgm:spPr/>
      <dgm:t>
        <a:bodyPr/>
        <a:lstStyle/>
        <a:p>
          <a:endParaRPr lang="ru-RU"/>
        </a:p>
      </dgm:t>
    </dgm:pt>
    <dgm:pt modelId="{0EA63196-FE59-4F52-98C5-D234BE691876}" type="sibTrans" cxnId="{F3FAFABC-4610-4CC6-B4E6-EA124516B156}">
      <dgm:prSet/>
      <dgm:spPr/>
      <dgm:t>
        <a:bodyPr/>
        <a:lstStyle/>
        <a:p>
          <a:endParaRPr lang="ru-RU"/>
        </a:p>
      </dgm:t>
    </dgm:pt>
    <dgm:pt modelId="{26A5BB49-99A4-4132-939E-7C3A0FF32A63}">
      <dgm:prSet phldrT="[Текст]"/>
      <dgm:spPr/>
      <dgm:t>
        <a:bodyPr/>
        <a:lstStyle/>
        <a:p>
          <a:r>
            <a:rPr lang="ru-RU" dirty="0"/>
            <a:t>Новое содержание интерактивных, учебников, пособий, за счет возможностей средств ИКТ по созданию, анализу и проведению виртуальных экспериментов с информационными моделей объектов и процессов; созданию моделей этого типа.</a:t>
          </a:r>
        </a:p>
      </dgm:t>
    </dgm:pt>
    <dgm:pt modelId="{208A0FB9-2E92-4239-869C-0FE07352E5F2}" type="parTrans" cxnId="{98F02BAF-2603-4F53-9F23-BF0DFCF44D2B}">
      <dgm:prSet/>
      <dgm:spPr/>
      <dgm:t>
        <a:bodyPr/>
        <a:lstStyle/>
        <a:p>
          <a:endParaRPr lang="ru-RU"/>
        </a:p>
      </dgm:t>
    </dgm:pt>
    <dgm:pt modelId="{48B4BFDF-B927-4F74-B89B-E62B7707DF5C}" type="sibTrans" cxnId="{98F02BAF-2603-4F53-9F23-BF0DFCF44D2B}">
      <dgm:prSet/>
      <dgm:spPr/>
      <dgm:t>
        <a:bodyPr/>
        <a:lstStyle/>
        <a:p>
          <a:endParaRPr lang="ru-RU"/>
        </a:p>
      </dgm:t>
    </dgm:pt>
    <dgm:pt modelId="{0078249E-C1CB-4EFD-A259-165D89A61B10}">
      <dgm:prSet phldrT="[Текст]"/>
      <dgm:spPr/>
      <dgm:t>
        <a:bodyPr/>
        <a:lstStyle/>
        <a:p>
          <a:r>
            <a:rPr lang="ru-RU" b="1" i="1" dirty="0"/>
            <a:t>3 группа</a:t>
          </a:r>
          <a:r>
            <a:rPr lang="ru-RU" b="1" dirty="0"/>
            <a:t> </a:t>
          </a:r>
          <a:r>
            <a:rPr lang="ru-RU" dirty="0"/>
            <a:t>– факторы, определяющие новые технические возможности создания и применения учебных пособий </a:t>
          </a:r>
        </a:p>
      </dgm:t>
    </dgm:pt>
    <dgm:pt modelId="{815DF015-C8F5-4277-9719-38DF88F51737}" type="parTrans" cxnId="{17A6590A-3DF4-4CF9-A234-895D23D4C840}">
      <dgm:prSet/>
      <dgm:spPr/>
      <dgm:t>
        <a:bodyPr/>
        <a:lstStyle/>
        <a:p>
          <a:endParaRPr lang="ru-RU"/>
        </a:p>
      </dgm:t>
    </dgm:pt>
    <dgm:pt modelId="{FE182C21-C764-4249-B5E0-074E1CC15CCD}" type="sibTrans" cxnId="{17A6590A-3DF4-4CF9-A234-895D23D4C840}">
      <dgm:prSet/>
      <dgm:spPr/>
      <dgm:t>
        <a:bodyPr/>
        <a:lstStyle/>
        <a:p>
          <a:endParaRPr lang="ru-RU"/>
        </a:p>
      </dgm:t>
    </dgm:pt>
    <dgm:pt modelId="{FD418559-BE5D-40FF-8E2F-FD18566ABE6F}">
      <dgm:prSet phldrT="[Текст]"/>
      <dgm:spPr/>
      <dgm:t>
        <a:bodyPr/>
        <a:lstStyle/>
        <a:p>
          <a:r>
            <a:rPr lang="ru-RU" dirty="0"/>
            <a:t>электронные учебники, пособия, мультимедийные средства, он-</a:t>
          </a:r>
          <a:r>
            <a:rPr lang="ru-RU" dirty="0" err="1"/>
            <a:t>лайн</a:t>
          </a:r>
          <a:r>
            <a:rPr lang="ru-RU" dirty="0"/>
            <a:t> среды и т.п.</a:t>
          </a:r>
        </a:p>
      </dgm:t>
    </dgm:pt>
    <dgm:pt modelId="{85970156-B9CC-4543-8B40-CE84ADE72E87}" type="parTrans" cxnId="{F3FA1124-033E-496A-A798-E005934A9266}">
      <dgm:prSet/>
      <dgm:spPr/>
      <dgm:t>
        <a:bodyPr/>
        <a:lstStyle/>
        <a:p>
          <a:endParaRPr lang="ru-RU"/>
        </a:p>
      </dgm:t>
    </dgm:pt>
    <dgm:pt modelId="{24043723-AEC4-4B31-A5A0-283111D36359}" type="sibTrans" cxnId="{F3FA1124-033E-496A-A798-E005934A9266}">
      <dgm:prSet/>
      <dgm:spPr/>
      <dgm:t>
        <a:bodyPr/>
        <a:lstStyle/>
        <a:p>
          <a:endParaRPr lang="ru-RU"/>
        </a:p>
      </dgm:t>
    </dgm:pt>
    <dgm:pt modelId="{5CC0F2A7-271C-4CE7-9B88-A9724C7809F2}">
      <dgm:prSet phldrT="[Текст]"/>
      <dgm:spPr/>
      <dgm:t>
        <a:bodyPr/>
        <a:lstStyle/>
        <a:p>
          <a:r>
            <a:rPr lang="ru-RU" dirty="0"/>
            <a:t>Интернет-среды и сервисы позволяют организовать одновременную работу группы учащихся над одним объектом.</a:t>
          </a:r>
        </a:p>
      </dgm:t>
    </dgm:pt>
    <dgm:pt modelId="{FBF4B7FB-57AF-4988-A77F-9BA810E223CA}" type="parTrans" cxnId="{4E924BF8-3263-4E2B-B9BB-0C53E3CB469B}">
      <dgm:prSet/>
      <dgm:spPr/>
      <dgm:t>
        <a:bodyPr/>
        <a:lstStyle/>
        <a:p>
          <a:endParaRPr lang="ru-RU"/>
        </a:p>
      </dgm:t>
    </dgm:pt>
    <dgm:pt modelId="{DBC42573-EC9D-4334-89FC-2CDE6251AB8F}" type="sibTrans" cxnId="{4E924BF8-3263-4E2B-B9BB-0C53E3CB469B}">
      <dgm:prSet/>
      <dgm:spPr/>
      <dgm:t>
        <a:bodyPr/>
        <a:lstStyle/>
        <a:p>
          <a:endParaRPr lang="ru-RU"/>
        </a:p>
      </dgm:t>
    </dgm:pt>
    <dgm:pt modelId="{8066F5B9-B5B5-40C9-AEE9-D35DA4DBA512}" type="pres">
      <dgm:prSet presAssocID="{6C8BDF90-3FFA-4755-B73E-CFB7C75EA85E}" presName="Name0" presStyleCnt="0">
        <dgm:presLayoutVars>
          <dgm:dir/>
          <dgm:animLvl val="lvl"/>
          <dgm:resizeHandles val="exact"/>
        </dgm:presLayoutVars>
      </dgm:prSet>
      <dgm:spPr/>
    </dgm:pt>
    <dgm:pt modelId="{A9B2839D-92A2-4D27-A77C-5A68CC1A7DFE}" type="pres">
      <dgm:prSet presAssocID="{A801DC93-B5A5-45F8-9946-34AF9831E213}" presName="linNode" presStyleCnt="0"/>
      <dgm:spPr/>
    </dgm:pt>
    <dgm:pt modelId="{2EC8864B-2B25-47CC-9358-0CC4503A7407}" type="pres">
      <dgm:prSet presAssocID="{A801DC93-B5A5-45F8-9946-34AF9831E21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0F054E3-944E-4CB8-8596-6D0A37764203}" type="pres">
      <dgm:prSet presAssocID="{A801DC93-B5A5-45F8-9946-34AF9831E213}" presName="descendantText" presStyleLbl="alignAccFollowNode1" presStyleIdx="0" presStyleCnt="3">
        <dgm:presLayoutVars>
          <dgm:bulletEnabled val="1"/>
        </dgm:presLayoutVars>
      </dgm:prSet>
      <dgm:spPr/>
    </dgm:pt>
    <dgm:pt modelId="{E346BAF0-9C43-4E85-A561-E9479631E55C}" type="pres">
      <dgm:prSet presAssocID="{3F1422C9-D8B7-4805-BF1F-CC8D54E4E8B9}" presName="sp" presStyleCnt="0"/>
      <dgm:spPr/>
    </dgm:pt>
    <dgm:pt modelId="{D9E342A8-28A1-46AA-B6CA-AC9918F8331D}" type="pres">
      <dgm:prSet presAssocID="{02F5C3FB-AEE1-4BC5-AFED-B75C2D68FEDF}" presName="linNode" presStyleCnt="0"/>
      <dgm:spPr/>
    </dgm:pt>
    <dgm:pt modelId="{C86C518B-9204-407B-88F6-EB19DA1DD0DD}" type="pres">
      <dgm:prSet presAssocID="{02F5C3FB-AEE1-4BC5-AFED-B75C2D68FED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2307CE5-027D-4982-AF8A-AD68D321928B}" type="pres">
      <dgm:prSet presAssocID="{02F5C3FB-AEE1-4BC5-AFED-B75C2D68FEDF}" presName="descendantText" presStyleLbl="alignAccFollowNode1" presStyleIdx="1" presStyleCnt="3">
        <dgm:presLayoutVars>
          <dgm:bulletEnabled val="1"/>
        </dgm:presLayoutVars>
      </dgm:prSet>
      <dgm:spPr/>
    </dgm:pt>
    <dgm:pt modelId="{B860EC3A-D22F-40D7-B35D-191BA693E18B}" type="pres">
      <dgm:prSet presAssocID="{0EA63196-FE59-4F52-98C5-D234BE691876}" presName="sp" presStyleCnt="0"/>
      <dgm:spPr/>
    </dgm:pt>
    <dgm:pt modelId="{BAE24743-81D1-4FF2-BD26-2742EF123FA4}" type="pres">
      <dgm:prSet presAssocID="{0078249E-C1CB-4EFD-A259-165D89A61B10}" presName="linNode" presStyleCnt="0"/>
      <dgm:spPr/>
    </dgm:pt>
    <dgm:pt modelId="{250309BF-D7CC-4ADE-8DBC-C39174AB8D18}" type="pres">
      <dgm:prSet presAssocID="{0078249E-C1CB-4EFD-A259-165D89A61B1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7011655-88DF-47D3-AD86-C3111FC34FF5}" type="pres">
      <dgm:prSet presAssocID="{0078249E-C1CB-4EFD-A259-165D89A61B1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7A6590A-3DF4-4CF9-A234-895D23D4C840}" srcId="{6C8BDF90-3FFA-4755-B73E-CFB7C75EA85E}" destId="{0078249E-C1CB-4EFD-A259-165D89A61B10}" srcOrd="2" destOrd="0" parTransId="{815DF015-C8F5-4277-9719-38DF88F51737}" sibTransId="{FE182C21-C764-4249-B5E0-074E1CC15CCD}"/>
    <dgm:cxn modelId="{12161812-E581-4B13-8498-DB3568A4E0A0}" srcId="{A801DC93-B5A5-45F8-9946-34AF9831E213}" destId="{EB3489D6-2506-4C64-A9DD-7C2FA31ADDEF}" srcOrd="0" destOrd="0" parTransId="{EE9C8E97-8F3C-4299-B3D4-437B46B38AC2}" sibTransId="{5E46024C-08FC-4D5D-AA8B-2093ECB7349F}"/>
    <dgm:cxn modelId="{F3FA1124-033E-496A-A798-E005934A9266}" srcId="{0078249E-C1CB-4EFD-A259-165D89A61B10}" destId="{FD418559-BE5D-40FF-8E2F-FD18566ABE6F}" srcOrd="0" destOrd="0" parTransId="{85970156-B9CC-4543-8B40-CE84ADE72E87}" sibTransId="{24043723-AEC4-4B31-A5A0-283111D36359}"/>
    <dgm:cxn modelId="{980AED73-33C3-4BC3-994F-507E7EAB1FBB}" type="presOf" srcId="{5CC0F2A7-271C-4CE7-9B88-A9724C7809F2}" destId="{F0F054E3-944E-4CB8-8596-6D0A37764203}" srcOrd="0" destOrd="1" presId="urn:microsoft.com/office/officeart/2005/8/layout/vList5"/>
    <dgm:cxn modelId="{A2BAC376-5073-47FB-872E-3784B873791A}" type="presOf" srcId="{FD418559-BE5D-40FF-8E2F-FD18566ABE6F}" destId="{47011655-88DF-47D3-AD86-C3111FC34FF5}" srcOrd="0" destOrd="0" presId="urn:microsoft.com/office/officeart/2005/8/layout/vList5"/>
    <dgm:cxn modelId="{032BC986-5101-409B-A46F-D6F240BA90EC}" srcId="{6C8BDF90-3FFA-4755-B73E-CFB7C75EA85E}" destId="{A801DC93-B5A5-45F8-9946-34AF9831E213}" srcOrd="0" destOrd="0" parTransId="{6E503C76-23D5-4B62-AD0D-20CE4D28E0E1}" sibTransId="{3F1422C9-D8B7-4805-BF1F-CC8D54E4E8B9}"/>
    <dgm:cxn modelId="{C2E58489-175D-470F-82F5-5856E3F24B45}" type="presOf" srcId="{6C8BDF90-3FFA-4755-B73E-CFB7C75EA85E}" destId="{8066F5B9-B5B5-40C9-AEE9-D35DA4DBA512}" srcOrd="0" destOrd="0" presId="urn:microsoft.com/office/officeart/2005/8/layout/vList5"/>
    <dgm:cxn modelId="{98F02BAF-2603-4F53-9F23-BF0DFCF44D2B}" srcId="{02F5C3FB-AEE1-4BC5-AFED-B75C2D68FEDF}" destId="{26A5BB49-99A4-4132-939E-7C3A0FF32A63}" srcOrd="0" destOrd="0" parTransId="{208A0FB9-2E92-4239-869C-0FE07352E5F2}" sibTransId="{48B4BFDF-B927-4F74-B89B-E62B7707DF5C}"/>
    <dgm:cxn modelId="{F3FAFABC-4610-4CC6-B4E6-EA124516B156}" srcId="{6C8BDF90-3FFA-4755-B73E-CFB7C75EA85E}" destId="{02F5C3FB-AEE1-4BC5-AFED-B75C2D68FEDF}" srcOrd="1" destOrd="0" parTransId="{6F90BECF-C051-4B80-B4C4-4C101C76B767}" sibTransId="{0EA63196-FE59-4F52-98C5-D234BE691876}"/>
    <dgm:cxn modelId="{1EA93EDA-E796-4CD8-861B-7E49B0D16582}" type="presOf" srcId="{A801DC93-B5A5-45F8-9946-34AF9831E213}" destId="{2EC8864B-2B25-47CC-9358-0CC4503A7407}" srcOrd="0" destOrd="0" presId="urn:microsoft.com/office/officeart/2005/8/layout/vList5"/>
    <dgm:cxn modelId="{FD7C0BE2-2507-43F6-9D93-AFF008F9CCCB}" type="presOf" srcId="{0078249E-C1CB-4EFD-A259-165D89A61B10}" destId="{250309BF-D7CC-4ADE-8DBC-C39174AB8D18}" srcOrd="0" destOrd="0" presId="urn:microsoft.com/office/officeart/2005/8/layout/vList5"/>
    <dgm:cxn modelId="{3D2131E3-2A38-49E9-89F9-DEF0E0C3A66B}" type="presOf" srcId="{26A5BB49-99A4-4132-939E-7C3A0FF32A63}" destId="{92307CE5-027D-4982-AF8A-AD68D321928B}" srcOrd="0" destOrd="0" presId="urn:microsoft.com/office/officeart/2005/8/layout/vList5"/>
    <dgm:cxn modelId="{D3ED5EEE-3106-4D29-8650-5532A05E586D}" type="presOf" srcId="{EB3489D6-2506-4C64-A9DD-7C2FA31ADDEF}" destId="{F0F054E3-944E-4CB8-8596-6D0A37764203}" srcOrd="0" destOrd="0" presId="urn:microsoft.com/office/officeart/2005/8/layout/vList5"/>
    <dgm:cxn modelId="{4E924BF8-3263-4E2B-B9BB-0C53E3CB469B}" srcId="{A801DC93-B5A5-45F8-9946-34AF9831E213}" destId="{5CC0F2A7-271C-4CE7-9B88-A9724C7809F2}" srcOrd="1" destOrd="0" parTransId="{FBF4B7FB-57AF-4988-A77F-9BA810E223CA}" sibTransId="{DBC42573-EC9D-4334-89FC-2CDE6251AB8F}"/>
    <dgm:cxn modelId="{1BEF97FC-0774-4C8E-BCFE-2E860EB2B6B8}" type="presOf" srcId="{02F5C3FB-AEE1-4BC5-AFED-B75C2D68FEDF}" destId="{C86C518B-9204-407B-88F6-EB19DA1DD0DD}" srcOrd="0" destOrd="0" presId="urn:microsoft.com/office/officeart/2005/8/layout/vList5"/>
    <dgm:cxn modelId="{F9C3007F-3D85-4979-ABAE-F6343A573E24}" type="presParOf" srcId="{8066F5B9-B5B5-40C9-AEE9-D35DA4DBA512}" destId="{A9B2839D-92A2-4D27-A77C-5A68CC1A7DFE}" srcOrd="0" destOrd="0" presId="urn:microsoft.com/office/officeart/2005/8/layout/vList5"/>
    <dgm:cxn modelId="{F4D4C8B8-2C29-4C8C-B9F1-E78DC90D3CDD}" type="presParOf" srcId="{A9B2839D-92A2-4D27-A77C-5A68CC1A7DFE}" destId="{2EC8864B-2B25-47CC-9358-0CC4503A7407}" srcOrd="0" destOrd="0" presId="urn:microsoft.com/office/officeart/2005/8/layout/vList5"/>
    <dgm:cxn modelId="{B8B6BC5F-D9F4-4198-827E-0CCF8A83C1DA}" type="presParOf" srcId="{A9B2839D-92A2-4D27-A77C-5A68CC1A7DFE}" destId="{F0F054E3-944E-4CB8-8596-6D0A37764203}" srcOrd="1" destOrd="0" presId="urn:microsoft.com/office/officeart/2005/8/layout/vList5"/>
    <dgm:cxn modelId="{59987F4F-F5B4-408C-B145-4D891368E210}" type="presParOf" srcId="{8066F5B9-B5B5-40C9-AEE9-D35DA4DBA512}" destId="{E346BAF0-9C43-4E85-A561-E9479631E55C}" srcOrd="1" destOrd="0" presId="urn:microsoft.com/office/officeart/2005/8/layout/vList5"/>
    <dgm:cxn modelId="{41DB5C5C-51CC-4522-8C9D-A582605DC854}" type="presParOf" srcId="{8066F5B9-B5B5-40C9-AEE9-D35DA4DBA512}" destId="{D9E342A8-28A1-46AA-B6CA-AC9918F8331D}" srcOrd="2" destOrd="0" presId="urn:microsoft.com/office/officeart/2005/8/layout/vList5"/>
    <dgm:cxn modelId="{01FA7252-3891-4B14-B90C-C26AB775AF47}" type="presParOf" srcId="{D9E342A8-28A1-46AA-B6CA-AC9918F8331D}" destId="{C86C518B-9204-407B-88F6-EB19DA1DD0DD}" srcOrd="0" destOrd="0" presId="urn:microsoft.com/office/officeart/2005/8/layout/vList5"/>
    <dgm:cxn modelId="{05225379-E4C9-4BF3-8FAE-E810BF44E5C4}" type="presParOf" srcId="{D9E342A8-28A1-46AA-B6CA-AC9918F8331D}" destId="{92307CE5-027D-4982-AF8A-AD68D321928B}" srcOrd="1" destOrd="0" presId="urn:microsoft.com/office/officeart/2005/8/layout/vList5"/>
    <dgm:cxn modelId="{EBF1D09B-8A38-400A-B806-06A5EF85D5E1}" type="presParOf" srcId="{8066F5B9-B5B5-40C9-AEE9-D35DA4DBA512}" destId="{B860EC3A-D22F-40D7-B35D-191BA693E18B}" srcOrd="3" destOrd="0" presId="urn:microsoft.com/office/officeart/2005/8/layout/vList5"/>
    <dgm:cxn modelId="{8FA7696B-4005-4507-BC1E-AB21506C026D}" type="presParOf" srcId="{8066F5B9-B5B5-40C9-AEE9-D35DA4DBA512}" destId="{BAE24743-81D1-4FF2-BD26-2742EF123FA4}" srcOrd="4" destOrd="0" presId="urn:microsoft.com/office/officeart/2005/8/layout/vList5"/>
    <dgm:cxn modelId="{EBE7F47B-D447-441A-8D15-6BF2099C27B4}" type="presParOf" srcId="{BAE24743-81D1-4FF2-BD26-2742EF123FA4}" destId="{250309BF-D7CC-4ADE-8DBC-C39174AB8D18}" srcOrd="0" destOrd="0" presId="urn:microsoft.com/office/officeart/2005/8/layout/vList5"/>
    <dgm:cxn modelId="{3A408FA9-2C24-41AC-B346-DB0FD7FB3F8E}" type="presParOf" srcId="{BAE24743-81D1-4FF2-BD26-2742EF123FA4}" destId="{47011655-88DF-47D3-AD86-C3111FC34F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AAEA22-84FF-4F6F-B0D4-9A0446A12E4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2C890FC-B80D-4AAB-A0D1-B4FA879ACD67}">
      <dgm:prSet phldrT="[Текст]"/>
      <dgm:spPr/>
      <dgm:t>
        <a:bodyPr/>
        <a:lstStyle/>
        <a:p>
          <a:r>
            <a:rPr lang="ru-RU" b="0" i="0" dirty="0"/>
            <a:t>Материально-техническое и информационное оснащение образовательной деятельности должно обеспечивать возможность:</a:t>
          </a:r>
          <a:endParaRPr lang="ru-RU" dirty="0"/>
        </a:p>
      </dgm:t>
    </dgm:pt>
    <dgm:pt modelId="{D4DF3F45-8EE4-4A4E-B282-2FAAC98FECF5}" type="parTrans" cxnId="{012AD665-726D-4111-A386-1C1F21C8AECE}">
      <dgm:prSet/>
      <dgm:spPr/>
      <dgm:t>
        <a:bodyPr/>
        <a:lstStyle/>
        <a:p>
          <a:endParaRPr lang="ru-RU"/>
        </a:p>
      </dgm:t>
    </dgm:pt>
    <dgm:pt modelId="{E23B0971-AA44-49E9-A70D-39FAF523864A}" type="sibTrans" cxnId="{012AD665-726D-4111-A386-1C1F21C8AECE}">
      <dgm:prSet/>
      <dgm:spPr/>
      <dgm:t>
        <a:bodyPr/>
        <a:lstStyle/>
        <a:p>
          <a:endParaRPr lang="ru-RU"/>
        </a:p>
      </dgm:t>
    </dgm:pt>
    <dgm:pt modelId="{66609EF6-D529-4783-B7FF-A358722615BE}">
      <dgm:prSet phldrT="[Текст]"/>
      <dgm:spPr/>
      <dgm:t>
        <a:bodyPr/>
        <a:lstStyle/>
        <a:p>
          <a:r>
            <a:rPr lang="ru-RU" b="0" i="0" dirty="0"/>
            <a:t>создания и использования информации (в том числе запись и обработка изображений и звука, выступления с аудио-, видеосопровождением и графическим сопровождением, общение в сети Интернет и др.);</a:t>
          </a:r>
          <a:endParaRPr lang="ru-RU" dirty="0"/>
        </a:p>
      </dgm:t>
    </dgm:pt>
    <dgm:pt modelId="{BAFE695C-DA0B-415A-8203-DDAD9F5C19DE}" type="parTrans" cxnId="{28EC3352-EEDC-4887-98A1-FAA6E4159043}">
      <dgm:prSet/>
      <dgm:spPr/>
      <dgm:t>
        <a:bodyPr/>
        <a:lstStyle/>
        <a:p>
          <a:endParaRPr lang="ru-RU"/>
        </a:p>
      </dgm:t>
    </dgm:pt>
    <dgm:pt modelId="{433AC59F-F771-4717-A3B5-D9B1220D964B}" type="sibTrans" cxnId="{28EC3352-EEDC-4887-98A1-FAA6E4159043}">
      <dgm:prSet/>
      <dgm:spPr/>
      <dgm:t>
        <a:bodyPr/>
        <a:lstStyle/>
        <a:p>
          <a:endParaRPr lang="ru-RU"/>
        </a:p>
      </dgm:t>
    </dgm:pt>
    <dgm:pt modelId="{673800D2-B1C7-4E22-BC16-AA7BA022DB36}">
      <dgm:prSet/>
      <dgm:spPr/>
      <dgm:t>
        <a:bodyPr/>
        <a:lstStyle/>
        <a:p>
          <a:r>
            <a:rPr lang="ru-RU" b="0" i="0"/>
            <a:t>получения информации различными способами (поиск информации в сети Интернет, работа в библиотеке и др.);</a:t>
          </a:r>
        </a:p>
      </dgm:t>
    </dgm:pt>
    <dgm:pt modelId="{B9AE8DCB-7B69-487F-8601-986C8F93582F}" type="parTrans" cxnId="{CB783FFA-9103-433F-B331-ED2C6787F12A}">
      <dgm:prSet/>
      <dgm:spPr/>
      <dgm:t>
        <a:bodyPr/>
        <a:lstStyle/>
        <a:p>
          <a:endParaRPr lang="ru-RU"/>
        </a:p>
      </dgm:t>
    </dgm:pt>
    <dgm:pt modelId="{B67FD219-272B-43CB-8E6D-133EB272C395}" type="sibTrans" cxnId="{CB783FFA-9103-433F-B331-ED2C6787F12A}">
      <dgm:prSet/>
      <dgm:spPr/>
      <dgm:t>
        <a:bodyPr/>
        <a:lstStyle/>
        <a:p>
          <a:endParaRPr lang="ru-RU"/>
        </a:p>
      </dgm:t>
    </dgm:pt>
    <dgm:pt modelId="{988750CE-75FE-4249-8DE3-4DB0D235F4B6}">
      <dgm:prSet/>
      <dgm:spPr/>
      <dgm:t>
        <a:bodyPr/>
        <a:lstStyle/>
        <a:p>
          <a:r>
            <a:rPr lang="ru-RU" b="0" i="0"/>
            <a:t>проведения экспериментов, в том числе с использованием учебного лабораторного оборудования, вещественных и виртуально-наглядных моделей и коллекций основных математических и естественнонаучных объектов и явлений; цифрового (электронного) и традиционного измерения;</a:t>
          </a:r>
        </a:p>
      </dgm:t>
    </dgm:pt>
    <dgm:pt modelId="{6BC26BAA-8E2D-4E90-A82D-11830FF47279}" type="parTrans" cxnId="{61C1F6EB-E376-47FE-8542-51B156956FAC}">
      <dgm:prSet/>
      <dgm:spPr/>
      <dgm:t>
        <a:bodyPr/>
        <a:lstStyle/>
        <a:p>
          <a:endParaRPr lang="ru-RU"/>
        </a:p>
      </dgm:t>
    </dgm:pt>
    <dgm:pt modelId="{D58CF0E2-4E8A-4404-9D57-3FF47587EE8A}" type="sibTrans" cxnId="{61C1F6EB-E376-47FE-8542-51B156956FAC}">
      <dgm:prSet/>
      <dgm:spPr/>
      <dgm:t>
        <a:bodyPr/>
        <a:lstStyle/>
        <a:p>
          <a:endParaRPr lang="ru-RU"/>
        </a:p>
      </dgm:t>
    </dgm:pt>
    <dgm:pt modelId="{FA3686D8-F30C-4CD9-AFB7-34E6D73CF068}">
      <dgm:prSet/>
      <dgm:spPr/>
      <dgm:t>
        <a:bodyPr/>
        <a:lstStyle/>
        <a:p>
          <a:r>
            <a:rPr lang="ru-RU" b="0" i="0"/>
            <a:t>наблюдений (включая наблюдение микрообъектов), определение местонахождения, наглядного представления и анализа данных; использования цифровых планов и карт, спутниковых изображений;</a:t>
          </a:r>
        </a:p>
      </dgm:t>
    </dgm:pt>
    <dgm:pt modelId="{DBEC1768-294F-4B10-B2A5-2F06821C12CE}" type="parTrans" cxnId="{D41A5A36-A13D-4539-B22F-948F6280C727}">
      <dgm:prSet/>
      <dgm:spPr/>
      <dgm:t>
        <a:bodyPr/>
        <a:lstStyle/>
        <a:p>
          <a:endParaRPr lang="ru-RU"/>
        </a:p>
      </dgm:t>
    </dgm:pt>
    <dgm:pt modelId="{6393FEE6-6960-4B2F-A428-529403F6E83B}" type="sibTrans" cxnId="{D41A5A36-A13D-4539-B22F-948F6280C727}">
      <dgm:prSet/>
      <dgm:spPr/>
      <dgm:t>
        <a:bodyPr/>
        <a:lstStyle/>
        <a:p>
          <a:endParaRPr lang="ru-RU"/>
        </a:p>
      </dgm:t>
    </dgm:pt>
    <dgm:pt modelId="{C98351D7-F843-4E3F-A8B8-5A2FFFDE48B3}">
      <dgm:prSet/>
      <dgm:spPr/>
      <dgm:t>
        <a:bodyPr/>
        <a:lstStyle/>
        <a:p>
          <a:r>
            <a:rPr lang="ru-RU" b="0" i="0"/>
            <a:t>создания материальных объектов, в том числе произведений искусства;</a:t>
          </a:r>
        </a:p>
      </dgm:t>
    </dgm:pt>
    <dgm:pt modelId="{70AC893C-862C-422E-A57F-1CF9A6C76048}" type="parTrans" cxnId="{C0604AF4-6BBC-4A4D-AD35-E141C2F7A252}">
      <dgm:prSet/>
      <dgm:spPr/>
      <dgm:t>
        <a:bodyPr/>
        <a:lstStyle/>
        <a:p>
          <a:endParaRPr lang="ru-RU"/>
        </a:p>
      </dgm:t>
    </dgm:pt>
    <dgm:pt modelId="{7E3549D5-D226-4EDB-AAAC-726A34A7AD3D}" type="sibTrans" cxnId="{C0604AF4-6BBC-4A4D-AD35-E141C2F7A252}">
      <dgm:prSet/>
      <dgm:spPr/>
      <dgm:t>
        <a:bodyPr/>
        <a:lstStyle/>
        <a:p>
          <a:endParaRPr lang="ru-RU"/>
        </a:p>
      </dgm:t>
    </dgm:pt>
    <dgm:pt modelId="{E6164F81-5268-44E0-A77A-596593BF9D51}">
      <dgm:prSet/>
      <dgm:spPr/>
      <dgm:t>
        <a:bodyPr/>
        <a:lstStyle/>
        <a:p>
          <a:r>
            <a:rPr lang="ru-RU" b="0" i="0"/>
            <a:t>обработки материалов и информации с использованием технологических инструментов;</a:t>
          </a:r>
        </a:p>
      </dgm:t>
    </dgm:pt>
    <dgm:pt modelId="{1747EB25-C136-417E-BB37-AA212B55B019}" type="parTrans" cxnId="{51433469-3729-4BAB-A915-677502BF7F88}">
      <dgm:prSet/>
      <dgm:spPr/>
      <dgm:t>
        <a:bodyPr/>
        <a:lstStyle/>
        <a:p>
          <a:endParaRPr lang="ru-RU"/>
        </a:p>
      </dgm:t>
    </dgm:pt>
    <dgm:pt modelId="{8599E4F3-15C8-45EF-94E0-99901A4D645E}" type="sibTrans" cxnId="{51433469-3729-4BAB-A915-677502BF7F88}">
      <dgm:prSet/>
      <dgm:spPr/>
      <dgm:t>
        <a:bodyPr/>
        <a:lstStyle/>
        <a:p>
          <a:endParaRPr lang="ru-RU"/>
        </a:p>
      </dgm:t>
    </dgm:pt>
    <dgm:pt modelId="{341661FA-3099-4683-910A-B215C92059B3}">
      <dgm:prSet/>
      <dgm:spPr/>
      <dgm:t>
        <a:bodyPr/>
        <a:lstStyle/>
        <a:p>
          <a:r>
            <a:rPr lang="ru-RU" b="0" i="0"/>
            <a:t>проектирования и конструирования, в том числе моделей с цифровым управлением и обратной связью;</a:t>
          </a:r>
        </a:p>
      </dgm:t>
    </dgm:pt>
    <dgm:pt modelId="{D042585E-5E2A-46B9-81B9-9904A4FA8705}" type="parTrans" cxnId="{404C7993-1B9A-43E9-A19D-71CE45F29833}">
      <dgm:prSet/>
      <dgm:spPr/>
      <dgm:t>
        <a:bodyPr/>
        <a:lstStyle/>
        <a:p>
          <a:endParaRPr lang="ru-RU"/>
        </a:p>
      </dgm:t>
    </dgm:pt>
    <dgm:pt modelId="{591AD44B-4D88-41C3-8E00-BD521BB88382}" type="sibTrans" cxnId="{404C7993-1B9A-43E9-A19D-71CE45F29833}">
      <dgm:prSet/>
      <dgm:spPr/>
      <dgm:t>
        <a:bodyPr/>
        <a:lstStyle/>
        <a:p>
          <a:endParaRPr lang="ru-RU"/>
        </a:p>
      </dgm:t>
    </dgm:pt>
    <dgm:pt modelId="{90E3DDA1-6EFC-4DBF-96EA-C4816B707051}">
      <dgm:prSet/>
      <dgm:spPr/>
      <dgm:t>
        <a:bodyPr/>
        <a:lstStyle/>
        <a:p>
          <a:r>
            <a:rPr lang="ru-RU" b="0" i="0" dirty="0"/>
            <a:t>исполнения, сочинения и аранжировки музыкальных произведений с применением традиционных инструментов и цифровых технологий</a:t>
          </a:r>
        </a:p>
      </dgm:t>
    </dgm:pt>
    <dgm:pt modelId="{F675860D-73C0-4619-8DB5-47153E6B6C42}" type="parTrans" cxnId="{B7E47AA0-AE3E-448B-A4B5-DCC2136FD723}">
      <dgm:prSet/>
      <dgm:spPr/>
      <dgm:t>
        <a:bodyPr/>
        <a:lstStyle/>
        <a:p>
          <a:endParaRPr lang="ru-RU"/>
        </a:p>
      </dgm:t>
    </dgm:pt>
    <dgm:pt modelId="{9D29772C-A532-4623-B70A-5C6802392844}" type="sibTrans" cxnId="{B7E47AA0-AE3E-448B-A4B5-DCC2136FD723}">
      <dgm:prSet/>
      <dgm:spPr/>
      <dgm:t>
        <a:bodyPr/>
        <a:lstStyle/>
        <a:p>
          <a:endParaRPr lang="ru-RU"/>
        </a:p>
      </dgm:t>
    </dgm:pt>
    <dgm:pt modelId="{A48B679E-D2EC-40E0-A17B-0CB837D975B5}" type="pres">
      <dgm:prSet presAssocID="{8EAAEA22-84FF-4F6F-B0D4-9A0446A12E42}" presName="linear" presStyleCnt="0">
        <dgm:presLayoutVars>
          <dgm:animLvl val="lvl"/>
          <dgm:resizeHandles val="exact"/>
        </dgm:presLayoutVars>
      </dgm:prSet>
      <dgm:spPr/>
    </dgm:pt>
    <dgm:pt modelId="{DB31E7B2-F9C4-46D4-954D-4ED7D1ED5E98}" type="pres">
      <dgm:prSet presAssocID="{E2C890FC-B80D-4AAB-A0D1-B4FA879ACD6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C28D9EA-56CB-42A2-A488-4897433656BE}" type="pres">
      <dgm:prSet presAssocID="{E2C890FC-B80D-4AAB-A0D1-B4FA879ACD6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155500-4D84-4D54-8D12-B402944FC23D}" type="presOf" srcId="{673800D2-B1C7-4E22-BC16-AA7BA022DB36}" destId="{6C28D9EA-56CB-42A2-A488-4897433656BE}" srcOrd="0" destOrd="1" presId="urn:microsoft.com/office/officeart/2005/8/layout/vList2"/>
    <dgm:cxn modelId="{8FB5C202-B9C4-44BA-ADA8-F12C6951E6B2}" type="presOf" srcId="{C98351D7-F843-4E3F-A8B8-5A2FFFDE48B3}" destId="{6C28D9EA-56CB-42A2-A488-4897433656BE}" srcOrd="0" destOrd="4" presId="urn:microsoft.com/office/officeart/2005/8/layout/vList2"/>
    <dgm:cxn modelId="{B051FC0F-D8E9-4133-8F73-EC2D2C97283F}" type="presOf" srcId="{8EAAEA22-84FF-4F6F-B0D4-9A0446A12E42}" destId="{A48B679E-D2EC-40E0-A17B-0CB837D975B5}" srcOrd="0" destOrd="0" presId="urn:microsoft.com/office/officeart/2005/8/layout/vList2"/>
    <dgm:cxn modelId="{D41A5A36-A13D-4539-B22F-948F6280C727}" srcId="{E2C890FC-B80D-4AAB-A0D1-B4FA879ACD67}" destId="{FA3686D8-F30C-4CD9-AFB7-34E6D73CF068}" srcOrd="3" destOrd="0" parTransId="{DBEC1768-294F-4B10-B2A5-2F06821C12CE}" sibTransId="{6393FEE6-6960-4B2F-A428-529403F6E83B}"/>
    <dgm:cxn modelId="{365B273F-382D-4EAB-8799-030AAEECB554}" type="presOf" srcId="{E2C890FC-B80D-4AAB-A0D1-B4FA879ACD67}" destId="{DB31E7B2-F9C4-46D4-954D-4ED7D1ED5E98}" srcOrd="0" destOrd="0" presId="urn:microsoft.com/office/officeart/2005/8/layout/vList2"/>
    <dgm:cxn modelId="{29D1E962-70E9-4C5E-9E88-5E3A4B6829B5}" type="presOf" srcId="{341661FA-3099-4683-910A-B215C92059B3}" destId="{6C28D9EA-56CB-42A2-A488-4897433656BE}" srcOrd="0" destOrd="6" presId="urn:microsoft.com/office/officeart/2005/8/layout/vList2"/>
    <dgm:cxn modelId="{012AD665-726D-4111-A386-1C1F21C8AECE}" srcId="{8EAAEA22-84FF-4F6F-B0D4-9A0446A12E42}" destId="{E2C890FC-B80D-4AAB-A0D1-B4FA879ACD67}" srcOrd="0" destOrd="0" parTransId="{D4DF3F45-8EE4-4A4E-B282-2FAAC98FECF5}" sibTransId="{E23B0971-AA44-49E9-A70D-39FAF523864A}"/>
    <dgm:cxn modelId="{51433469-3729-4BAB-A915-677502BF7F88}" srcId="{E2C890FC-B80D-4AAB-A0D1-B4FA879ACD67}" destId="{E6164F81-5268-44E0-A77A-596593BF9D51}" srcOrd="5" destOrd="0" parTransId="{1747EB25-C136-417E-BB37-AA212B55B019}" sibTransId="{8599E4F3-15C8-45EF-94E0-99901A4D645E}"/>
    <dgm:cxn modelId="{28EC3352-EEDC-4887-98A1-FAA6E4159043}" srcId="{E2C890FC-B80D-4AAB-A0D1-B4FA879ACD67}" destId="{66609EF6-D529-4783-B7FF-A358722615BE}" srcOrd="0" destOrd="0" parTransId="{BAFE695C-DA0B-415A-8203-DDAD9F5C19DE}" sibTransId="{433AC59F-F771-4717-A3B5-D9B1220D964B}"/>
    <dgm:cxn modelId="{404C7993-1B9A-43E9-A19D-71CE45F29833}" srcId="{E2C890FC-B80D-4AAB-A0D1-B4FA879ACD67}" destId="{341661FA-3099-4683-910A-B215C92059B3}" srcOrd="6" destOrd="0" parTransId="{D042585E-5E2A-46B9-81B9-9904A4FA8705}" sibTransId="{591AD44B-4D88-41C3-8E00-BD521BB88382}"/>
    <dgm:cxn modelId="{8E35E69F-36E0-4DB4-977A-39A4D40A6895}" type="presOf" srcId="{90E3DDA1-6EFC-4DBF-96EA-C4816B707051}" destId="{6C28D9EA-56CB-42A2-A488-4897433656BE}" srcOrd="0" destOrd="7" presId="urn:microsoft.com/office/officeart/2005/8/layout/vList2"/>
    <dgm:cxn modelId="{B7E47AA0-AE3E-448B-A4B5-DCC2136FD723}" srcId="{E2C890FC-B80D-4AAB-A0D1-B4FA879ACD67}" destId="{90E3DDA1-6EFC-4DBF-96EA-C4816B707051}" srcOrd="7" destOrd="0" parTransId="{F675860D-73C0-4619-8DB5-47153E6B6C42}" sibTransId="{9D29772C-A532-4623-B70A-5C6802392844}"/>
    <dgm:cxn modelId="{13C017AA-9D51-4437-A380-7DD3D9287C3A}" type="presOf" srcId="{66609EF6-D529-4783-B7FF-A358722615BE}" destId="{6C28D9EA-56CB-42A2-A488-4897433656BE}" srcOrd="0" destOrd="0" presId="urn:microsoft.com/office/officeart/2005/8/layout/vList2"/>
    <dgm:cxn modelId="{7CE718AD-B71D-4081-9008-F86EE3729A29}" type="presOf" srcId="{FA3686D8-F30C-4CD9-AFB7-34E6D73CF068}" destId="{6C28D9EA-56CB-42A2-A488-4897433656BE}" srcOrd="0" destOrd="3" presId="urn:microsoft.com/office/officeart/2005/8/layout/vList2"/>
    <dgm:cxn modelId="{E432BBB6-DA5F-4DB5-84AB-9CBCAD53BA38}" type="presOf" srcId="{E6164F81-5268-44E0-A77A-596593BF9D51}" destId="{6C28D9EA-56CB-42A2-A488-4897433656BE}" srcOrd="0" destOrd="5" presId="urn:microsoft.com/office/officeart/2005/8/layout/vList2"/>
    <dgm:cxn modelId="{86BE07CB-95C0-4300-BB20-7C5D5AD35864}" type="presOf" srcId="{988750CE-75FE-4249-8DE3-4DB0D235F4B6}" destId="{6C28D9EA-56CB-42A2-A488-4897433656BE}" srcOrd="0" destOrd="2" presId="urn:microsoft.com/office/officeart/2005/8/layout/vList2"/>
    <dgm:cxn modelId="{61C1F6EB-E376-47FE-8542-51B156956FAC}" srcId="{E2C890FC-B80D-4AAB-A0D1-B4FA879ACD67}" destId="{988750CE-75FE-4249-8DE3-4DB0D235F4B6}" srcOrd="2" destOrd="0" parTransId="{6BC26BAA-8E2D-4E90-A82D-11830FF47279}" sibTransId="{D58CF0E2-4E8A-4404-9D57-3FF47587EE8A}"/>
    <dgm:cxn modelId="{C0604AF4-6BBC-4A4D-AD35-E141C2F7A252}" srcId="{E2C890FC-B80D-4AAB-A0D1-B4FA879ACD67}" destId="{C98351D7-F843-4E3F-A8B8-5A2FFFDE48B3}" srcOrd="4" destOrd="0" parTransId="{70AC893C-862C-422E-A57F-1CF9A6C76048}" sibTransId="{7E3549D5-D226-4EDB-AAAC-726A34A7AD3D}"/>
    <dgm:cxn modelId="{CB783FFA-9103-433F-B331-ED2C6787F12A}" srcId="{E2C890FC-B80D-4AAB-A0D1-B4FA879ACD67}" destId="{673800D2-B1C7-4E22-BC16-AA7BA022DB36}" srcOrd="1" destOrd="0" parTransId="{B9AE8DCB-7B69-487F-8601-986C8F93582F}" sibTransId="{B67FD219-272B-43CB-8E6D-133EB272C395}"/>
    <dgm:cxn modelId="{85A3AC58-AF52-4F32-AA50-89414A3A22EE}" type="presParOf" srcId="{A48B679E-D2EC-40E0-A17B-0CB837D975B5}" destId="{DB31E7B2-F9C4-46D4-954D-4ED7D1ED5E98}" srcOrd="0" destOrd="0" presId="urn:microsoft.com/office/officeart/2005/8/layout/vList2"/>
    <dgm:cxn modelId="{492B1D8B-E7EE-4E88-A59B-84296335ED08}" type="presParOf" srcId="{A48B679E-D2EC-40E0-A17B-0CB837D975B5}" destId="{6C28D9EA-56CB-42A2-A488-4897433656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A7BF1C-32EE-4AD6-9D8E-E1CFCCE00DF6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801FDC1-1952-48DB-852D-2131E9417DC7}">
      <dgm:prSet phldrT="[Текст]" custT="1"/>
      <dgm:spPr/>
      <dgm:t>
        <a:bodyPr/>
        <a:lstStyle/>
        <a:p>
          <a:r>
            <a:rPr lang="ru-RU" sz="1800" u="none" dirty="0"/>
            <a:t>информационно-методическую поддержку образовательного процесса</a:t>
          </a:r>
          <a:endParaRPr lang="ru-RU" sz="1800" dirty="0"/>
        </a:p>
      </dgm:t>
    </dgm:pt>
    <dgm:pt modelId="{D4C72E57-DEA9-465F-B9F1-97A51F61828C}" type="parTrans" cxnId="{561C2522-38EC-40FE-B3B1-402BC80EF834}">
      <dgm:prSet/>
      <dgm:spPr/>
      <dgm:t>
        <a:bodyPr/>
        <a:lstStyle/>
        <a:p>
          <a:endParaRPr lang="ru-RU" sz="1800"/>
        </a:p>
      </dgm:t>
    </dgm:pt>
    <dgm:pt modelId="{22955E13-EE1B-460C-8F70-E9132626344A}" type="sibTrans" cxnId="{561C2522-38EC-40FE-B3B1-402BC80EF834}">
      <dgm:prSet/>
      <dgm:spPr/>
      <dgm:t>
        <a:bodyPr/>
        <a:lstStyle/>
        <a:p>
          <a:endParaRPr lang="ru-RU" sz="1800"/>
        </a:p>
      </dgm:t>
    </dgm:pt>
    <dgm:pt modelId="{BB2DBE3C-F99A-4D07-A292-15C5103B110F}">
      <dgm:prSet phldrT="[Текст]" custT="1"/>
      <dgm:spPr/>
      <dgm:t>
        <a:bodyPr/>
        <a:lstStyle/>
        <a:p>
          <a:r>
            <a:rPr lang="ru-RU" sz="1800" u="none" dirty="0"/>
            <a:t>планирование, организацию образовательного процесса и его ресурсного обеспечения</a:t>
          </a:r>
          <a:endParaRPr lang="ru-RU" sz="1800" dirty="0"/>
        </a:p>
      </dgm:t>
    </dgm:pt>
    <dgm:pt modelId="{696F1A0C-6BA0-4ADF-9FD1-2E0CCD77704B}" type="parTrans" cxnId="{341898F2-4EC5-4949-99BC-669069679A95}">
      <dgm:prSet/>
      <dgm:spPr/>
      <dgm:t>
        <a:bodyPr/>
        <a:lstStyle/>
        <a:p>
          <a:endParaRPr lang="ru-RU" sz="1800"/>
        </a:p>
      </dgm:t>
    </dgm:pt>
    <dgm:pt modelId="{47A00A3E-4114-493C-833E-7A4AD15E72F3}" type="sibTrans" cxnId="{341898F2-4EC5-4949-99BC-669069679A95}">
      <dgm:prSet/>
      <dgm:spPr/>
      <dgm:t>
        <a:bodyPr/>
        <a:lstStyle/>
        <a:p>
          <a:endParaRPr lang="ru-RU" sz="1800"/>
        </a:p>
      </dgm:t>
    </dgm:pt>
    <dgm:pt modelId="{A1F24F56-A456-4BDE-AA61-B77E110A3B5E}">
      <dgm:prSet phldrT="[Текст]" custT="1"/>
      <dgm:spPr/>
      <dgm:t>
        <a:bodyPr/>
        <a:lstStyle/>
        <a:p>
          <a:r>
            <a:rPr lang="ru-RU" sz="1800" u="none" dirty="0"/>
            <a:t>проектирование и организацию индивидуальной и групповой деятельности </a:t>
          </a:r>
          <a:endParaRPr lang="ru-RU" sz="1800" dirty="0"/>
        </a:p>
      </dgm:t>
    </dgm:pt>
    <dgm:pt modelId="{F4BC2CFD-33C9-474E-94A5-D2E19CFC27F6}" type="parTrans" cxnId="{4BB00718-13E1-4AAD-993C-0780130C616D}">
      <dgm:prSet/>
      <dgm:spPr/>
      <dgm:t>
        <a:bodyPr/>
        <a:lstStyle/>
        <a:p>
          <a:endParaRPr lang="ru-RU" sz="1800"/>
        </a:p>
      </dgm:t>
    </dgm:pt>
    <dgm:pt modelId="{DC07C840-3B62-4328-B994-C2E4F18658AA}" type="sibTrans" cxnId="{4BB00718-13E1-4AAD-993C-0780130C616D}">
      <dgm:prSet/>
      <dgm:spPr/>
      <dgm:t>
        <a:bodyPr/>
        <a:lstStyle/>
        <a:p>
          <a:endParaRPr lang="ru-RU" sz="1800"/>
        </a:p>
      </dgm:t>
    </dgm:pt>
    <dgm:pt modelId="{76F29691-2C68-4371-ACD4-690E94C2F056}">
      <dgm:prSet phldrT="[Текст]" custT="1"/>
      <dgm:spPr/>
      <dgm:t>
        <a:bodyPr/>
        <a:lstStyle/>
        <a:p>
          <a:r>
            <a:rPr lang="ru-RU" sz="1800" u="none" dirty="0"/>
            <a:t>мониторинг и фиксацию хода и результатов образовательного процесса</a:t>
          </a:r>
          <a:endParaRPr lang="ru-RU" sz="1800" dirty="0"/>
        </a:p>
      </dgm:t>
    </dgm:pt>
    <dgm:pt modelId="{30935FAA-980D-4C25-8E5E-3B2D74BE89E5}" type="parTrans" cxnId="{EC9F1A66-F2AC-4C13-BF37-6C02195A44FA}">
      <dgm:prSet/>
      <dgm:spPr/>
      <dgm:t>
        <a:bodyPr/>
        <a:lstStyle/>
        <a:p>
          <a:endParaRPr lang="ru-RU" sz="1800"/>
        </a:p>
      </dgm:t>
    </dgm:pt>
    <dgm:pt modelId="{020561AB-ED70-466A-ACBE-AAA3FD70A958}" type="sibTrans" cxnId="{EC9F1A66-F2AC-4C13-BF37-6C02195A44FA}">
      <dgm:prSet/>
      <dgm:spPr/>
      <dgm:t>
        <a:bodyPr/>
        <a:lstStyle/>
        <a:p>
          <a:endParaRPr lang="ru-RU" sz="1800"/>
        </a:p>
      </dgm:t>
    </dgm:pt>
    <dgm:pt modelId="{6E8D9D45-4253-4E82-AD54-D936393CB0F1}" type="pres">
      <dgm:prSet presAssocID="{36A7BF1C-32EE-4AD6-9D8E-E1CFCCE00DF6}" presName="linear" presStyleCnt="0">
        <dgm:presLayoutVars>
          <dgm:dir/>
          <dgm:resizeHandles val="exact"/>
        </dgm:presLayoutVars>
      </dgm:prSet>
      <dgm:spPr/>
    </dgm:pt>
    <dgm:pt modelId="{9BB94F09-24AD-4A75-95DD-68C997897359}" type="pres">
      <dgm:prSet presAssocID="{C801FDC1-1952-48DB-852D-2131E9417DC7}" presName="comp" presStyleCnt="0"/>
      <dgm:spPr/>
    </dgm:pt>
    <dgm:pt modelId="{6C639A74-6C46-4CBB-BA59-184E51DC8A3E}" type="pres">
      <dgm:prSet presAssocID="{C801FDC1-1952-48DB-852D-2131E9417DC7}" presName="box" presStyleLbl="node1" presStyleIdx="0" presStyleCnt="4"/>
      <dgm:spPr/>
    </dgm:pt>
    <dgm:pt modelId="{A8BA4FA1-3DFE-4576-9607-4357C09409FB}" type="pres">
      <dgm:prSet presAssocID="{C801FDC1-1952-48DB-852D-2131E9417DC7}" presName="img" presStyleLbl="fgImgPlace1" presStyleIdx="0" presStyleCnt="4" custScaleX="74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A9E8F-4AE0-47E3-B2D5-DF963008D4C2}" type="pres">
      <dgm:prSet presAssocID="{C801FDC1-1952-48DB-852D-2131E9417DC7}" presName="text" presStyleLbl="node1" presStyleIdx="0" presStyleCnt="4">
        <dgm:presLayoutVars>
          <dgm:bulletEnabled val="1"/>
        </dgm:presLayoutVars>
      </dgm:prSet>
      <dgm:spPr/>
    </dgm:pt>
    <dgm:pt modelId="{2B9A5AFF-E7A4-4CA5-AEAF-750619FDB52F}" type="pres">
      <dgm:prSet presAssocID="{22955E13-EE1B-460C-8F70-E9132626344A}" presName="spacer" presStyleCnt="0"/>
      <dgm:spPr/>
    </dgm:pt>
    <dgm:pt modelId="{5F98B822-66BD-461D-ADC6-2F09E2134983}" type="pres">
      <dgm:prSet presAssocID="{BB2DBE3C-F99A-4D07-A292-15C5103B110F}" presName="comp" presStyleCnt="0"/>
      <dgm:spPr/>
    </dgm:pt>
    <dgm:pt modelId="{84E6E27C-95D3-4BEE-8B19-99D758740E10}" type="pres">
      <dgm:prSet presAssocID="{BB2DBE3C-F99A-4D07-A292-15C5103B110F}" presName="box" presStyleLbl="node1" presStyleIdx="1" presStyleCnt="4"/>
      <dgm:spPr/>
    </dgm:pt>
    <dgm:pt modelId="{18C3DE31-1E42-42E6-BF8C-43DAF1D324F3}" type="pres">
      <dgm:prSet presAssocID="{BB2DBE3C-F99A-4D07-A292-15C5103B110F}" presName="img" presStyleLbl="fgImgPlace1" presStyleIdx="1" presStyleCnt="4" custScaleX="747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313FB5A-6E98-4054-842E-BFACC73F7FE1}" type="pres">
      <dgm:prSet presAssocID="{BB2DBE3C-F99A-4D07-A292-15C5103B110F}" presName="text" presStyleLbl="node1" presStyleIdx="1" presStyleCnt="4">
        <dgm:presLayoutVars>
          <dgm:bulletEnabled val="1"/>
        </dgm:presLayoutVars>
      </dgm:prSet>
      <dgm:spPr/>
    </dgm:pt>
    <dgm:pt modelId="{F4F43535-F7DD-4CF5-974E-36F3AE262341}" type="pres">
      <dgm:prSet presAssocID="{47A00A3E-4114-493C-833E-7A4AD15E72F3}" presName="spacer" presStyleCnt="0"/>
      <dgm:spPr/>
    </dgm:pt>
    <dgm:pt modelId="{B1BA900A-13C4-4F2A-BFA6-05736EB4C94E}" type="pres">
      <dgm:prSet presAssocID="{A1F24F56-A456-4BDE-AA61-B77E110A3B5E}" presName="comp" presStyleCnt="0"/>
      <dgm:spPr/>
    </dgm:pt>
    <dgm:pt modelId="{5CC81E1F-3198-4165-8879-C0F2C3747E5E}" type="pres">
      <dgm:prSet presAssocID="{A1F24F56-A456-4BDE-AA61-B77E110A3B5E}" presName="box" presStyleLbl="node1" presStyleIdx="2" presStyleCnt="4"/>
      <dgm:spPr/>
    </dgm:pt>
    <dgm:pt modelId="{AB744775-1D7A-4891-9B27-0BFAA2BD8A3C}" type="pres">
      <dgm:prSet presAssocID="{A1F24F56-A456-4BDE-AA61-B77E110A3B5E}" presName="img" presStyleLbl="fgImgPlace1" presStyleIdx="2" presStyleCnt="4" custScaleX="74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3DCB07-1DF1-48B6-881D-845F8D9B61F8}" type="pres">
      <dgm:prSet presAssocID="{A1F24F56-A456-4BDE-AA61-B77E110A3B5E}" presName="text" presStyleLbl="node1" presStyleIdx="2" presStyleCnt="4">
        <dgm:presLayoutVars>
          <dgm:bulletEnabled val="1"/>
        </dgm:presLayoutVars>
      </dgm:prSet>
      <dgm:spPr/>
    </dgm:pt>
    <dgm:pt modelId="{0AD95069-B3BD-4E56-BA5C-FC57AFCFD4B1}" type="pres">
      <dgm:prSet presAssocID="{DC07C840-3B62-4328-B994-C2E4F18658AA}" presName="spacer" presStyleCnt="0"/>
      <dgm:spPr/>
    </dgm:pt>
    <dgm:pt modelId="{E71BE63B-FB2E-4450-BBD5-47FF82DF9596}" type="pres">
      <dgm:prSet presAssocID="{76F29691-2C68-4371-ACD4-690E94C2F056}" presName="comp" presStyleCnt="0"/>
      <dgm:spPr/>
    </dgm:pt>
    <dgm:pt modelId="{F8055F92-B766-412D-AA33-84FF6AD7E99A}" type="pres">
      <dgm:prSet presAssocID="{76F29691-2C68-4371-ACD4-690E94C2F056}" presName="box" presStyleLbl="node1" presStyleIdx="3" presStyleCnt="4"/>
      <dgm:spPr/>
    </dgm:pt>
    <dgm:pt modelId="{E7CD1022-1D1C-430B-A8FD-D76FCE04937D}" type="pres">
      <dgm:prSet presAssocID="{76F29691-2C68-4371-ACD4-690E94C2F056}" presName="img" presStyleLbl="fgImgPlace1" presStyleIdx="3" presStyleCnt="4" custScaleX="7471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2D8E59-09A4-43C6-82F1-EF2630A6493E}" type="pres">
      <dgm:prSet presAssocID="{76F29691-2C68-4371-ACD4-690E94C2F056}" presName="text" presStyleLbl="node1" presStyleIdx="3" presStyleCnt="4">
        <dgm:presLayoutVars>
          <dgm:bulletEnabled val="1"/>
        </dgm:presLayoutVars>
      </dgm:prSet>
      <dgm:spPr/>
    </dgm:pt>
  </dgm:ptLst>
  <dgm:cxnLst>
    <dgm:cxn modelId="{486A8D16-C6E5-4046-9298-D55D7D8DD6FD}" type="presOf" srcId="{C801FDC1-1952-48DB-852D-2131E9417DC7}" destId="{6C639A74-6C46-4CBB-BA59-184E51DC8A3E}" srcOrd="0" destOrd="0" presId="urn:microsoft.com/office/officeart/2005/8/layout/vList4#2"/>
    <dgm:cxn modelId="{4BB00718-13E1-4AAD-993C-0780130C616D}" srcId="{36A7BF1C-32EE-4AD6-9D8E-E1CFCCE00DF6}" destId="{A1F24F56-A456-4BDE-AA61-B77E110A3B5E}" srcOrd="2" destOrd="0" parTransId="{F4BC2CFD-33C9-474E-94A5-D2E19CFC27F6}" sibTransId="{DC07C840-3B62-4328-B994-C2E4F18658AA}"/>
    <dgm:cxn modelId="{561C2522-38EC-40FE-B3B1-402BC80EF834}" srcId="{36A7BF1C-32EE-4AD6-9D8E-E1CFCCE00DF6}" destId="{C801FDC1-1952-48DB-852D-2131E9417DC7}" srcOrd="0" destOrd="0" parTransId="{D4C72E57-DEA9-465F-B9F1-97A51F61828C}" sibTransId="{22955E13-EE1B-460C-8F70-E9132626344A}"/>
    <dgm:cxn modelId="{19895B3A-F23C-40A9-B229-4F59A109FC38}" type="presOf" srcId="{A1F24F56-A456-4BDE-AA61-B77E110A3B5E}" destId="{943DCB07-1DF1-48B6-881D-845F8D9B61F8}" srcOrd="1" destOrd="0" presId="urn:microsoft.com/office/officeart/2005/8/layout/vList4#2"/>
    <dgm:cxn modelId="{EC9F1A66-F2AC-4C13-BF37-6C02195A44FA}" srcId="{36A7BF1C-32EE-4AD6-9D8E-E1CFCCE00DF6}" destId="{76F29691-2C68-4371-ACD4-690E94C2F056}" srcOrd="3" destOrd="0" parTransId="{30935FAA-980D-4C25-8E5E-3B2D74BE89E5}" sibTransId="{020561AB-ED70-466A-ACBE-AAA3FD70A958}"/>
    <dgm:cxn modelId="{C5EE1F6D-B385-444D-8083-79445E447D95}" type="presOf" srcId="{BB2DBE3C-F99A-4D07-A292-15C5103B110F}" destId="{84E6E27C-95D3-4BEE-8B19-99D758740E10}" srcOrd="0" destOrd="0" presId="urn:microsoft.com/office/officeart/2005/8/layout/vList4#2"/>
    <dgm:cxn modelId="{A5C7E559-9F3D-4E6D-BBC5-14B2534A1120}" type="presOf" srcId="{36A7BF1C-32EE-4AD6-9D8E-E1CFCCE00DF6}" destId="{6E8D9D45-4253-4E82-AD54-D936393CB0F1}" srcOrd="0" destOrd="0" presId="urn:microsoft.com/office/officeart/2005/8/layout/vList4#2"/>
    <dgm:cxn modelId="{03CAA487-1CD5-4C1A-A595-C61350D3C63F}" type="presOf" srcId="{76F29691-2C68-4371-ACD4-690E94C2F056}" destId="{F8055F92-B766-412D-AA33-84FF6AD7E99A}" srcOrd="0" destOrd="0" presId="urn:microsoft.com/office/officeart/2005/8/layout/vList4#2"/>
    <dgm:cxn modelId="{9B0B1192-1ADD-4557-AE96-ADA7D941CFC4}" type="presOf" srcId="{BB2DBE3C-F99A-4D07-A292-15C5103B110F}" destId="{2313FB5A-6E98-4054-842E-BFACC73F7FE1}" srcOrd="1" destOrd="0" presId="urn:microsoft.com/office/officeart/2005/8/layout/vList4#2"/>
    <dgm:cxn modelId="{35312EC5-DE67-4385-90CE-486E216621B4}" type="presOf" srcId="{C801FDC1-1952-48DB-852D-2131E9417DC7}" destId="{769A9E8F-4AE0-47E3-B2D5-DF963008D4C2}" srcOrd="1" destOrd="0" presId="urn:microsoft.com/office/officeart/2005/8/layout/vList4#2"/>
    <dgm:cxn modelId="{D5EC7CD5-0D19-4812-843C-AF56418CC985}" type="presOf" srcId="{A1F24F56-A456-4BDE-AA61-B77E110A3B5E}" destId="{5CC81E1F-3198-4165-8879-C0F2C3747E5E}" srcOrd="0" destOrd="0" presId="urn:microsoft.com/office/officeart/2005/8/layout/vList4#2"/>
    <dgm:cxn modelId="{341898F2-4EC5-4949-99BC-669069679A95}" srcId="{36A7BF1C-32EE-4AD6-9D8E-E1CFCCE00DF6}" destId="{BB2DBE3C-F99A-4D07-A292-15C5103B110F}" srcOrd="1" destOrd="0" parTransId="{696F1A0C-6BA0-4ADF-9FD1-2E0CCD77704B}" sibTransId="{47A00A3E-4114-493C-833E-7A4AD15E72F3}"/>
    <dgm:cxn modelId="{24F9B2F8-EA59-494E-8670-B41E30C95284}" type="presOf" srcId="{76F29691-2C68-4371-ACD4-690E94C2F056}" destId="{2B2D8E59-09A4-43C6-82F1-EF2630A6493E}" srcOrd="1" destOrd="0" presId="urn:microsoft.com/office/officeart/2005/8/layout/vList4#2"/>
    <dgm:cxn modelId="{2EEE2BFA-B4E2-42D1-B219-F190B0193695}" type="presParOf" srcId="{6E8D9D45-4253-4E82-AD54-D936393CB0F1}" destId="{9BB94F09-24AD-4A75-95DD-68C997897359}" srcOrd="0" destOrd="0" presId="urn:microsoft.com/office/officeart/2005/8/layout/vList4#2"/>
    <dgm:cxn modelId="{BC3D3A03-3E9C-4C4C-A29D-638FC3DBC01E}" type="presParOf" srcId="{9BB94F09-24AD-4A75-95DD-68C997897359}" destId="{6C639A74-6C46-4CBB-BA59-184E51DC8A3E}" srcOrd="0" destOrd="0" presId="urn:microsoft.com/office/officeart/2005/8/layout/vList4#2"/>
    <dgm:cxn modelId="{ABC12EF1-3633-4723-8AD3-515F0DA2090C}" type="presParOf" srcId="{9BB94F09-24AD-4A75-95DD-68C997897359}" destId="{A8BA4FA1-3DFE-4576-9607-4357C09409FB}" srcOrd="1" destOrd="0" presId="urn:microsoft.com/office/officeart/2005/8/layout/vList4#2"/>
    <dgm:cxn modelId="{235D5560-5309-4C4F-9BEE-D9239859C67C}" type="presParOf" srcId="{9BB94F09-24AD-4A75-95DD-68C997897359}" destId="{769A9E8F-4AE0-47E3-B2D5-DF963008D4C2}" srcOrd="2" destOrd="0" presId="urn:microsoft.com/office/officeart/2005/8/layout/vList4#2"/>
    <dgm:cxn modelId="{6CCEFC7E-DB1D-47E3-B275-587D10C7E85A}" type="presParOf" srcId="{6E8D9D45-4253-4E82-AD54-D936393CB0F1}" destId="{2B9A5AFF-E7A4-4CA5-AEAF-750619FDB52F}" srcOrd="1" destOrd="0" presId="urn:microsoft.com/office/officeart/2005/8/layout/vList4#2"/>
    <dgm:cxn modelId="{679981AA-319C-4EE3-AFE2-D6CFE5050DB2}" type="presParOf" srcId="{6E8D9D45-4253-4E82-AD54-D936393CB0F1}" destId="{5F98B822-66BD-461D-ADC6-2F09E2134983}" srcOrd="2" destOrd="0" presId="urn:microsoft.com/office/officeart/2005/8/layout/vList4#2"/>
    <dgm:cxn modelId="{200EABC8-8D09-4D3D-80A3-C934342D1A22}" type="presParOf" srcId="{5F98B822-66BD-461D-ADC6-2F09E2134983}" destId="{84E6E27C-95D3-4BEE-8B19-99D758740E10}" srcOrd="0" destOrd="0" presId="urn:microsoft.com/office/officeart/2005/8/layout/vList4#2"/>
    <dgm:cxn modelId="{FE0A205B-117A-456E-A223-B5576E54135C}" type="presParOf" srcId="{5F98B822-66BD-461D-ADC6-2F09E2134983}" destId="{18C3DE31-1E42-42E6-BF8C-43DAF1D324F3}" srcOrd="1" destOrd="0" presId="urn:microsoft.com/office/officeart/2005/8/layout/vList4#2"/>
    <dgm:cxn modelId="{71505402-9F08-495E-A548-BE2A2E046E2F}" type="presParOf" srcId="{5F98B822-66BD-461D-ADC6-2F09E2134983}" destId="{2313FB5A-6E98-4054-842E-BFACC73F7FE1}" srcOrd="2" destOrd="0" presId="urn:microsoft.com/office/officeart/2005/8/layout/vList4#2"/>
    <dgm:cxn modelId="{A55735C5-3FC3-40A9-AD50-A3F4880CF031}" type="presParOf" srcId="{6E8D9D45-4253-4E82-AD54-D936393CB0F1}" destId="{F4F43535-F7DD-4CF5-974E-36F3AE262341}" srcOrd="3" destOrd="0" presId="urn:microsoft.com/office/officeart/2005/8/layout/vList4#2"/>
    <dgm:cxn modelId="{7ACA8582-E206-4799-B15A-932C7E9C87E1}" type="presParOf" srcId="{6E8D9D45-4253-4E82-AD54-D936393CB0F1}" destId="{B1BA900A-13C4-4F2A-BFA6-05736EB4C94E}" srcOrd="4" destOrd="0" presId="urn:microsoft.com/office/officeart/2005/8/layout/vList4#2"/>
    <dgm:cxn modelId="{FAF4F043-25CD-4B27-BCC0-91585C891A7E}" type="presParOf" srcId="{B1BA900A-13C4-4F2A-BFA6-05736EB4C94E}" destId="{5CC81E1F-3198-4165-8879-C0F2C3747E5E}" srcOrd="0" destOrd="0" presId="urn:microsoft.com/office/officeart/2005/8/layout/vList4#2"/>
    <dgm:cxn modelId="{C0CDA66C-235F-4860-B271-00D1936845A3}" type="presParOf" srcId="{B1BA900A-13C4-4F2A-BFA6-05736EB4C94E}" destId="{AB744775-1D7A-4891-9B27-0BFAA2BD8A3C}" srcOrd="1" destOrd="0" presId="urn:microsoft.com/office/officeart/2005/8/layout/vList4#2"/>
    <dgm:cxn modelId="{CF6F0FC3-8388-499D-82EB-79AB748565F8}" type="presParOf" srcId="{B1BA900A-13C4-4F2A-BFA6-05736EB4C94E}" destId="{943DCB07-1DF1-48B6-881D-845F8D9B61F8}" srcOrd="2" destOrd="0" presId="urn:microsoft.com/office/officeart/2005/8/layout/vList4#2"/>
    <dgm:cxn modelId="{000D6330-B133-4141-B5A6-DF43C576962D}" type="presParOf" srcId="{6E8D9D45-4253-4E82-AD54-D936393CB0F1}" destId="{0AD95069-B3BD-4E56-BA5C-FC57AFCFD4B1}" srcOrd="5" destOrd="0" presId="urn:microsoft.com/office/officeart/2005/8/layout/vList4#2"/>
    <dgm:cxn modelId="{C3F8EC88-77A7-4999-92DA-EC1F3FED4982}" type="presParOf" srcId="{6E8D9D45-4253-4E82-AD54-D936393CB0F1}" destId="{E71BE63B-FB2E-4450-BBD5-47FF82DF9596}" srcOrd="6" destOrd="0" presId="urn:microsoft.com/office/officeart/2005/8/layout/vList4#2"/>
    <dgm:cxn modelId="{31985DB8-D8B1-4BDD-99F3-0A5297392B3D}" type="presParOf" srcId="{E71BE63B-FB2E-4450-BBD5-47FF82DF9596}" destId="{F8055F92-B766-412D-AA33-84FF6AD7E99A}" srcOrd="0" destOrd="0" presId="urn:microsoft.com/office/officeart/2005/8/layout/vList4#2"/>
    <dgm:cxn modelId="{960D0ECB-06D5-4313-BC7A-4F598B48A80D}" type="presParOf" srcId="{E71BE63B-FB2E-4450-BBD5-47FF82DF9596}" destId="{E7CD1022-1D1C-430B-A8FD-D76FCE04937D}" srcOrd="1" destOrd="0" presId="urn:microsoft.com/office/officeart/2005/8/layout/vList4#2"/>
    <dgm:cxn modelId="{9DF12DCC-AD74-41EA-8F7A-C011AEFC4822}" type="presParOf" srcId="{E71BE63B-FB2E-4450-BBD5-47FF82DF9596}" destId="{2B2D8E59-09A4-43C6-82F1-EF2630A6493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A7BF1C-32EE-4AD6-9D8E-E1CFCCE00DF6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801FDC1-1952-48DB-852D-2131E9417DC7}">
      <dgm:prSet phldrT="[Текст]" custT="1"/>
      <dgm:spPr/>
      <dgm:t>
        <a:bodyPr/>
        <a:lstStyle/>
        <a:p>
          <a:r>
            <a:rPr lang="ru-RU" sz="1800" u="none" dirty="0"/>
            <a:t>современные процедуры создания, поиска, сбора, анализа, обработки, хранения и представления информации</a:t>
          </a:r>
          <a:endParaRPr lang="ru-RU" sz="1800" dirty="0"/>
        </a:p>
      </dgm:t>
    </dgm:pt>
    <dgm:pt modelId="{D4C72E57-DEA9-465F-B9F1-97A51F61828C}" type="parTrans" cxnId="{561C2522-38EC-40FE-B3B1-402BC80EF834}">
      <dgm:prSet/>
      <dgm:spPr/>
      <dgm:t>
        <a:bodyPr/>
        <a:lstStyle/>
        <a:p>
          <a:endParaRPr lang="ru-RU" sz="1800"/>
        </a:p>
      </dgm:t>
    </dgm:pt>
    <dgm:pt modelId="{22955E13-EE1B-460C-8F70-E9132626344A}" type="sibTrans" cxnId="{561C2522-38EC-40FE-B3B1-402BC80EF834}">
      <dgm:prSet/>
      <dgm:spPr/>
      <dgm:t>
        <a:bodyPr/>
        <a:lstStyle/>
        <a:p>
          <a:endParaRPr lang="ru-RU" sz="1800"/>
        </a:p>
      </dgm:t>
    </dgm:pt>
    <dgm:pt modelId="{BB2DBE3C-F99A-4D07-A292-15C5103B110F}">
      <dgm:prSet phldrT="[Текст]" custT="1"/>
      <dgm:spPr/>
      <dgm:t>
        <a:bodyPr/>
        <a:lstStyle/>
        <a:p>
          <a:r>
            <a:rPr lang="ru-RU" sz="1800" u="none" dirty="0"/>
            <a:t>дистанционное взаимодействие всех участников образовательного процесса, в том числе с применением дистанционных образовательных технологий</a:t>
          </a:r>
          <a:endParaRPr lang="ru-RU" sz="1800" dirty="0"/>
        </a:p>
      </dgm:t>
    </dgm:pt>
    <dgm:pt modelId="{696F1A0C-6BA0-4ADF-9FD1-2E0CCD77704B}" type="parTrans" cxnId="{341898F2-4EC5-4949-99BC-669069679A95}">
      <dgm:prSet/>
      <dgm:spPr/>
      <dgm:t>
        <a:bodyPr/>
        <a:lstStyle/>
        <a:p>
          <a:endParaRPr lang="ru-RU" sz="1800"/>
        </a:p>
      </dgm:t>
    </dgm:pt>
    <dgm:pt modelId="{47A00A3E-4114-493C-833E-7A4AD15E72F3}" type="sibTrans" cxnId="{341898F2-4EC5-4949-99BC-669069679A95}">
      <dgm:prSet/>
      <dgm:spPr/>
      <dgm:t>
        <a:bodyPr/>
        <a:lstStyle/>
        <a:p>
          <a:endParaRPr lang="ru-RU" sz="1800"/>
        </a:p>
      </dgm:t>
    </dgm:pt>
    <dgm:pt modelId="{A1F24F56-A456-4BDE-AA61-B77E110A3B5E}">
      <dgm:prSet phldrT="[Текст]" custT="1"/>
      <dgm:spPr/>
      <dgm:t>
        <a:bodyPr/>
        <a:lstStyle/>
        <a:p>
          <a:r>
            <a:rPr lang="ru-RU" sz="1800" u="none" dirty="0"/>
            <a:t>дистанционное взаимодействие образовательного учреждения с другими образовательными учреждениями, учреждениями культуры, здравоохранения, спорта, досуга, службами занятости населения, обеспечения безопасности жизнедеятельности</a:t>
          </a:r>
          <a:endParaRPr lang="ru-RU" sz="1800" dirty="0"/>
        </a:p>
      </dgm:t>
    </dgm:pt>
    <dgm:pt modelId="{F4BC2CFD-33C9-474E-94A5-D2E19CFC27F6}" type="parTrans" cxnId="{4BB00718-13E1-4AAD-993C-0780130C616D}">
      <dgm:prSet/>
      <dgm:spPr/>
      <dgm:t>
        <a:bodyPr/>
        <a:lstStyle/>
        <a:p>
          <a:endParaRPr lang="ru-RU" sz="1800"/>
        </a:p>
      </dgm:t>
    </dgm:pt>
    <dgm:pt modelId="{DC07C840-3B62-4328-B994-C2E4F18658AA}" type="sibTrans" cxnId="{4BB00718-13E1-4AAD-993C-0780130C616D}">
      <dgm:prSet/>
      <dgm:spPr/>
      <dgm:t>
        <a:bodyPr/>
        <a:lstStyle/>
        <a:p>
          <a:endParaRPr lang="ru-RU" sz="1800"/>
        </a:p>
      </dgm:t>
    </dgm:pt>
    <dgm:pt modelId="{D1F2A560-A1F1-4013-95E8-0A64D6726272}">
      <dgm:prSet phldrT="[Текст]" custT="1"/>
      <dgm:spPr/>
      <dgm:t>
        <a:bodyPr/>
        <a:lstStyle/>
        <a:p>
          <a:r>
            <a:rPr lang="ru-RU" sz="1800" u="none" dirty="0"/>
            <a:t>мониторинг здоровья обучающихся</a:t>
          </a:r>
          <a:endParaRPr lang="ru-RU" sz="1800" dirty="0"/>
        </a:p>
      </dgm:t>
    </dgm:pt>
    <dgm:pt modelId="{3392285C-CE3D-4ECE-98BF-71F3FAB036B3}" type="parTrans" cxnId="{F09F3E1B-B1FD-4C7D-9198-1483B576DB95}">
      <dgm:prSet/>
      <dgm:spPr/>
      <dgm:t>
        <a:bodyPr/>
        <a:lstStyle/>
        <a:p>
          <a:endParaRPr lang="ru-RU" sz="1800"/>
        </a:p>
      </dgm:t>
    </dgm:pt>
    <dgm:pt modelId="{083AB675-2C31-4B57-8235-DBA6413F2922}" type="sibTrans" cxnId="{F09F3E1B-B1FD-4C7D-9198-1483B576DB95}">
      <dgm:prSet/>
      <dgm:spPr/>
      <dgm:t>
        <a:bodyPr/>
        <a:lstStyle/>
        <a:p>
          <a:endParaRPr lang="ru-RU" sz="1800"/>
        </a:p>
      </dgm:t>
    </dgm:pt>
    <dgm:pt modelId="{6E8D9D45-4253-4E82-AD54-D936393CB0F1}" type="pres">
      <dgm:prSet presAssocID="{36A7BF1C-32EE-4AD6-9D8E-E1CFCCE00DF6}" presName="linear" presStyleCnt="0">
        <dgm:presLayoutVars>
          <dgm:dir/>
          <dgm:resizeHandles val="exact"/>
        </dgm:presLayoutVars>
      </dgm:prSet>
      <dgm:spPr/>
    </dgm:pt>
    <dgm:pt modelId="{EAD60841-DFB2-4B2D-8732-B91476129EB0}" type="pres">
      <dgm:prSet presAssocID="{D1F2A560-A1F1-4013-95E8-0A64D6726272}" presName="comp" presStyleCnt="0"/>
      <dgm:spPr/>
    </dgm:pt>
    <dgm:pt modelId="{E18A998B-43BC-413B-829D-BD3753403CC7}" type="pres">
      <dgm:prSet presAssocID="{D1F2A560-A1F1-4013-95E8-0A64D6726272}" presName="box" presStyleLbl="node1" presStyleIdx="0" presStyleCnt="4"/>
      <dgm:spPr/>
    </dgm:pt>
    <dgm:pt modelId="{B69B7570-A5E0-41E3-A0EB-84213AFF7945}" type="pres">
      <dgm:prSet presAssocID="{D1F2A560-A1F1-4013-95E8-0A64D6726272}" presName="img" presStyleLbl="fgImgPlace1" presStyleIdx="0" presStyleCnt="4" custScaleX="727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492C28-8203-4158-BD47-606C5D49BFEA}" type="pres">
      <dgm:prSet presAssocID="{D1F2A560-A1F1-4013-95E8-0A64D6726272}" presName="text" presStyleLbl="node1" presStyleIdx="0" presStyleCnt="4">
        <dgm:presLayoutVars>
          <dgm:bulletEnabled val="1"/>
        </dgm:presLayoutVars>
      </dgm:prSet>
      <dgm:spPr/>
    </dgm:pt>
    <dgm:pt modelId="{7BCF1F32-A29D-417A-A753-5F8457280965}" type="pres">
      <dgm:prSet presAssocID="{083AB675-2C31-4B57-8235-DBA6413F2922}" presName="spacer" presStyleCnt="0"/>
      <dgm:spPr/>
    </dgm:pt>
    <dgm:pt modelId="{9BB94F09-24AD-4A75-95DD-68C997897359}" type="pres">
      <dgm:prSet presAssocID="{C801FDC1-1952-48DB-852D-2131E9417DC7}" presName="comp" presStyleCnt="0"/>
      <dgm:spPr/>
    </dgm:pt>
    <dgm:pt modelId="{6C639A74-6C46-4CBB-BA59-184E51DC8A3E}" type="pres">
      <dgm:prSet presAssocID="{C801FDC1-1952-48DB-852D-2131E9417DC7}" presName="box" presStyleLbl="node1" presStyleIdx="1" presStyleCnt="4"/>
      <dgm:spPr/>
    </dgm:pt>
    <dgm:pt modelId="{A8BA4FA1-3DFE-4576-9607-4357C09409FB}" type="pres">
      <dgm:prSet presAssocID="{C801FDC1-1952-48DB-852D-2131E9417DC7}" presName="img" presStyleLbl="fgImgPlace1" presStyleIdx="1" presStyleCnt="4" custScaleX="727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9A9E8F-4AE0-47E3-B2D5-DF963008D4C2}" type="pres">
      <dgm:prSet presAssocID="{C801FDC1-1952-48DB-852D-2131E9417DC7}" presName="text" presStyleLbl="node1" presStyleIdx="1" presStyleCnt="4">
        <dgm:presLayoutVars>
          <dgm:bulletEnabled val="1"/>
        </dgm:presLayoutVars>
      </dgm:prSet>
      <dgm:spPr/>
    </dgm:pt>
    <dgm:pt modelId="{2B9A5AFF-E7A4-4CA5-AEAF-750619FDB52F}" type="pres">
      <dgm:prSet presAssocID="{22955E13-EE1B-460C-8F70-E9132626344A}" presName="spacer" presStyleCnt="0"/>
      <dgm:spPr/>
    </dgm:pt>
    <dgm:pt modelId="{5F98B822-66BD-461D-ADC6-2F09E2134983}" type="pres">
      <dgm:prSet presAssocID="{BB2DBE3C-F99A-4D07-A292-15C5103B110F}" presName="comp" presStyleCnt="0"/>
      <dgm:spPr/>
    </dgm:pt>
    <dgm:pt modelId="{84E6E27C-95D3-4BEE-8B19-99D758740E10}" type="pres">
      <dgm:prSet presAssocID="{BB2DBE3C-F99A-4D07-A292-15C5103B110F}" presName="box" presStyleLbl="node1" presStyleIdx="2" presStyleCnt="4"/>
      <dgm:spPr/>
    </dgm:pt>
    <dgm:pt modelId="{18C3DE31-1E42-42E6-BF8C-43DAF1D324F3}" type="pres">
      <dgm:prSet presAssocID="{BB2DBE3C-F99A-4D07-A292-15C5103B110F}" presName="img" presStyleLbl="fgImgPlace1" presStyleIdx="2" presStyleCnt="4" custScaleX="814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13FB5A-6E98-4054-842E-BFACC73F7FE1}" type="pres">
      <dgm:prSet presAssocID="{BB2DBE3C-F99A-4D07-A292-15C5103B110F}" presName="text" presStyleLbl="node1" presStyleIdx="2" presStyleCnt="4">
        <dgm:presLayoutVars>
          <dgm:bulletEnabled val="1"/>
        </dgm:presLayoutVars>
      </dgm:prSet>
      <dgm:spPr/>
    </dgm:pt>
    <dgm:pt modelId="{F4F43535-F7DD-4CF5-974E-36F3AE262341}" type="pres">
      <dgm:prSet presAssocID="{47A00A3E-4114-493C-833E-7A4AD15E72F3}" presName="spacer" presStyleCnt="0"/>
      <dgm:spPr/>
    </dgm:pt>
    <dgm:pt modelId="{B1BA900A-13C4-4F2A-BFA6-05736EB4C94E}" type="pres">
      <dgm:prSet presAssocID="{A1F24F56-A456-4BDE-AA61-B77E110A3B5E}" presName="comp" presStyleCnt="0"/>
      <dgm:spPr/>
    </dgm:pt>
    <dgm:pt modelId="{5CC81E1F-3198-4165-8879-C0F2C3747E5E}" type="pres">
      <dgm:prSet presAssocID="{A1F24F56-A456-4BDE-AA61-B77E110A3B5E}" presName="box" presStyleLbl="node1" presStyleIdx="3" presStyleCnt="4"/>
      <dgm:spPr/>
    </dgm:pt>
    <dgm:pt modelId="{AB744775-1D7A-4891-9B27-0BFAA2BD8A3C}" type="pres">
      <dgm:prSet presAssocID="{A1F24F56-A456-4BDE-AA61-B77E110A3B5E}" presName="img" presStyleLbl="fgImgPlace1" presStyleIdx="3" presStyleCnt="4" custScaleX="7277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43DCB07-1DF1-48B6-881D-845F8D9B61F8}" type="pres">
      <dgm:prSet presAssocID="{A1F24F56-A456-4BDE-AA61-B77E110A3B5E}" presName="text" presStyleLbl="node1" presStyleIdx="3" presStyleCnt="4">
        <dgm:presLayoutVars>
          <dgm:bulletEnabled val="1"/>
        </dgm:presLayoutVars>
      </dgm:prSet>
      <dgm:spPr/>
    </dgm:pt>
  </dgm:ptLst>
  <dgm:cxnLst>
    <dgm:cxn modelId="{E863E605-3EFB-42EB-B7F7-EB838DEAC5C5}" type="presOf" srcId="{BB2DBE3C-F99A-4D07-A292-15C5103B110F}" destId="{84E6E27C-95D3-4BEE-8B19-99D758740E10}" srcOrd="0" destOrd="0" presId="urn:microsoft.com/office/officeart/2005/8/layout/vList4#3"/>
    <dgm:cxn modelId="{4BB00718-13E1-4AAD-993C-0780130C616D}" srcId="{36A7BF1C-32EE-4AD6-9D8E-E1CFCCE00DF6}" destId="{A1F24F56-A456-4BDE-AA61-B77E110A3B5E}" srcOrd="3" destOrd="0" parTransId="{F4BC2CFD-33C9-474E-94A5-D2E19CFC27F6}" sibTransId="{DC07C840-3B62-4328-B994-C2E4F18658AA}"/>
    <dgm:cxn modelId="{F09F3E1B-B1FD-4C7D-9198-1483B576DB95}" srcId="{36A7BF1C-32EE-4AD6-9D8E-E1CFCCE00DF6}" destId="{D1F2A560-A1F1-4013-95E8-0A64D6726272}" srcOrd="0" destOrd="0" parTransId="{3392285C-CE3D-4ECE-98BF-71F3FAB036B3}" sibTransId="{083AB675-2C31-4B57-8235-DBA6413F2922}"/>
    <dgm:cxn modelId="{561C2522-38EC-40FE-B3B1-402BC80EF834}" srcId="{36A7BF1C-32EE-4AD6-9D8E-E1CFCCE00DF6}" destId="{C801FDC1-1952-48DB-852D-2131E9417DC7}" srcOrd="1" destOrd="0" parTransId="{D4C72E57-DEA9-465F-B9F1-97A51F61828C}" sibTransId="{22955E13-EE1B-460C-8F70-E9132626344A}"/>
    <dgm:cxn modelId="{7EAE0A25-33E9-43F5-9E25-230C9DA9FA20}" type="presOf" srcId="{A1F24F56-A456-4BDE-AA61-B77E110A3B5E}" destId="{5CC81E1F-3198-4165-8879-C0F2C3747E5E}" srcOrd="0" destOrd="0" presId="urn:microsoft.com/office/officeart/2005/8/layout/vList4#3"/>
    <dgm:cxn modelId="{0E9DA73E-A3F8-4415-BA4F-B33C2A5A9844}" type="presOf" srcId="{D1F2A560-A1F1-4013-95E8-0A64D6726272}" destId="{E18A998B-43BC-413B-829D-BD3753403CC7}" srcOrd="0" destOrd="0" presId="urn:microsoft.com/office/officeart/2005/8/layout/vList4#3"/>
    <dgm:cxn modelId="{47CAC745-48E0-4D4A-B530-8D830B99875B}" type="presOf" srcId="{D1F2A560-A1F1-4013-95E8-0A64D6726272}" destId="{EE492C28-8203-4158-BD47-606C5D49BFEA}" srcOrd="1" destOrd="0" presId="urn:microsoft.com/office/officeart/2005/8/layout/vList4#3"/>
    <dgm:cxn modelId="{699D5574-5C18-45D1-954C-4913D3A84CD6}" type="presOf" srcId="{BB2DBE3C-F99A-4D07-A292-15C5103B110F}" destId="{2313FB5A-6E98-4054-842E-BFACC73F7FE1}" srcOrd="1" destOrd="0" presId="urn:microsoft.com/office/officeart/2005/8/layout/vList4#3"/>
    <dgm:cxn modelId="{C333A483-E44D-4EBD-AE69-38ABD6307FF5}" type="presOf" srcId="{C801FDC1-1952-48DB-852D-2131E9417DC7}" destId="{769A9E8F-4AE0-47E3-B2D5-DF963008D4C2}" srcOrd="1" destOrd="0" presId="urn:microsoft.com/office/officeart/2005/8/layout/vList4#3"/>
    <dgm:cxn modelId="{32974284-18E7-4A01-BF58-E5469418BD0A}" type="presOf" srcId="{C801FDC1-1952-48DB-852D-2131E9417DC7}" destId="{6C639A74-6C46-4CBB-BA59-184E51DC8A3E}" srcOrd="0" destOrd="0" presId="urn:microsoft.com/office/officeart/2005/8/layout/vList4#3"/>
    <dgm:cxn modelId="{767E8F93-2831-4D45-B019-39C23709E81A}" type="presOf" srcId="{36A7BF1C-32EE-4AD6-9D8E-E1CFCCE00DF6}" destId="{6E8D9D45-4253-4E82-AD54-D936393CB0F1}" srcOrd="0" destOrd="0" presId="urn:microsoft.com/office/officeart/2005/8/layout/vList4#3"/>
    <dgm:cxn modelId="{E2C72196-201A-4E39-9A71-A586A070715F}" type="presOf" srcId="{A1F24F56-A456-4BDE-AA61-B77E110A3B5E}" destId="{943DCB07-1DF1-48B6-881D-845F8D9B61F8}" srcOrd="1" destOrd="0" presId="urn:microsoft.com/office/officeart/2005/8/layout/vList4#3"/>
    <dgm:cxn modelId="{341898F2-4EC5-4949-99BC-669069679A95}" srcId="{36A7BF1C-32EE-4AD6-9D8E-E1CFCCE00DF6}" destId="{BB2DBE3C-F99A-4D07-A292-15C5103B110F}" srcOrd="2" destOrd="0" parTransId="{696F1A0C-6BA0-4ADF-9FD1-2E0CCD77704B}" sibTransId="{47A00A3E-4114-493C-833E-7A4AD15E72F3}"/>
    <dgm:cxn modelId="{8C45328C-9AFA-441D-9782-D7E0C3F39CEE}" type="presParOf" srcId="{6E8D9D45-4253-4E82-AD54-D936393CB0F1}" destId="{EAD60841-DFB2-4B2D-8732-B91476129EB0}" srcOrd="0" destOrd="0" presId="urn:microsoft.com/office/officeart/2005/8/layout/vList4#3"/>
    <dgm:cxn modelId="{2210E14E-8649-43A0-BCA8-BDE63A9A82C3}" type="presParOf" srcId="{EAD60841-DFB2-4B2D-8732-B91476129EB0}" destId="{E18A998B-43BC-413B-829D-BD3753403CC7}" srcOrd="0" destOrd="0" presId="urn:microsoft.com/office/officeart/2005/8/layout/vList4#3"/>
    <dgm:cxn modelId="{87C4A679-CA5C-49FB-AD46-F09C01922065}" type="presParOf" srcId="{EAD60841-DFB2-4B2D-8732-B91476129EB0}" destId="{B69B7570-A5E0-41E3-A0EB-84213AFF7945}" srcOrd="1" destOrd="0" presId="urn:microsoft.com/office/officeart/2005/8/layout/vList4#3"/>
    <dgm:cxn modelId="{B6888B95-F768-44DA-A835-02A9A93992F5}" type="presParOf" srcId="{EAD60841-DFB2-4B2D-8732-B91476129EB0}" destId="{EE492C28-8203-4158-BD47-606C5D49BFEA}" srcOrd="2" destOrd="0" presId="urn:microsoft.com/office/officeart/2005/8/layout/vList4#3"/>
    <dgm:cxn modelId="{A401E1A3-CFA6-4D12-A9E9-786279881DA1}" type="presParOf" srcId="{6E8D9D45-4253-4E82-AD54-D936393CB0F1}" destId="{7BCF1F32-A29D-417A-A753-5F8457280965}" srcOrd="1" destOrd="0" presId="urn:microsoft.com/office/officeart/2005/8/layout/vList4#3"/>
    <dgm:cxn modelId="{69B7AA29-4B00-4695-B4FE-ADB79FBF00A5}" type="presParOf" srcId="{6E8D9D45-4253-4E82-AD54-D936393CB0F1}" destId="{9BB94F09-24AD-4A75-95DD-68C997897359}" srcOrd="2" destOrd="0" presId="urn:microsoft.com/office/officeart/2005/8/layout/vList4#3"/>
    <dgm:cxn modelId="{11F8E718-751A-4CF4-B9E3-AE161227A223}" type="presParOf" srcId="{9BB94F09-24AD-4A75-95DD-68C997897359}" destId="{6C639A74-6C46-4CBB-BA59-184E51DC8A3E}" srcOrd="0" destOrd="0" presId="urn:microsoft.com/office/officeart/2005/8/layout/vList4#3"/>
    <dgm:cxn modelId="{5A017A61-21BA-4282-97A1-D4F909A019E2}" type="presParOf" srcId="{9BB94F09-24AD-4A75-95DD-68C997897359}" destId="{A8BA4FA1-3DFE-4576-9607-4357C09409FB}" srcOrd="1" destOrd="0" presId="urn:microsoft.com/office/officeart/2005/8/layout/vList4#3"/>
    <dgm:cxn modelId="{BBC14B07-B35E-4A67-85CC-E31596936437}" type="presParOf" srcId="{9BB94F09-24AD-4A75-95DD-68C997897359}" destId="{769A9E8F-4AE0-47E3-B2D5-DF963008D4C2}" srcOrd="2" destOrd="0" presId="urn:microsoft.com/office/officeart/2005/8/layout/vList4#3"/>
    <dgm:cxn modelId="{D610D6A0-5E3C-49E5-B5B5-E6DB322FD3F7}" type="presParOf" srcId="{6E8D9D45-4253-4E82-AD54-D936393CB0F1}" destId="{2B9A5AFF-E7A4-4CA5-AEAF-750619FDB52F}" srcOrd="3" destOrd="0" presId="urn:microsoft.com/office/officeart/2005/8/layout/vList4#3"/>
    <dgm:cxn modelId="{194375BA-4A06-4D55-8991-B8FFA62E7C1C}" type="presParOf" srcId="{6E8D9D45-4253-4E82-AD54-D936393CB0F1}" destId="{5F98B822-66BD-461D-ADC6-2F09E2134983}" srcOrd="4" destOrd="0" presId="urn:microsoft.com/office/officeart/2005/8/layout/vList4#3"/>
    <dgm:cxn modelId="{FBF2C9A1-7583-4339-A2BB-39A7B89F1C5B}" type="presParOf" srcId="{5F98B822-66BD-461D-ADC6-2F09E2134983}" destId="{84E6E27C-95D3-4BEE-8B19-99D758740E10}" srcOrd="0" destOrd="0" presId="urn:microsoft.com/office/officeart/2005/8/layout/vList4#3"/>
    <dgm:cxn modelId="{009B2391-2783-4CAF-A3B4-A12D6C94F8DB}" type="presParOf" srcId="{5F98B822-66BD-461D-ADC6-2F09E2134983}" destId="{18C3DE31-1E42-42E6-BF8C-43DAF1D324F3}" srcOrd="1" destOrd="0" presId="urn:microsoft.com/office/officeart/2005/8/layout/vList4#3"/>
    <dgm:cxn modelId="{C3C42731-B84A-4DE0-9D4D-20F9C0BA99AD}" type="presParOf" srcId="{5F98B822-66BD-461D-ADC6-2F09E2134983}" destId="{2313FB5A-6E98-4054-842E-BFACC73F7FE1}" srcOrd="2" destOrd="0" presId="urn:microsoft.com/office/officeart/2005/8/layout/vList4#3"/>
    <dgm:cxn modelId="{391F3529-117C-4822-9C0A-981FBF259743}" type="presParOf" srcId="{6E8D9D45-4253-4E82-AD54-D936393CB0F1}" destId="{F4F43535-F7DD-4CF5-974E-36F3AE262341}" srcOrd="5" destOrd="0" presId="urn:microsoft.com/office/officeart/2005/8/layout/vList4#3"/>
    <dgm:cxn modelId="{EADA1613-C489-4929-BC46-B0327AE077F0}" type="presParOf" srcId="{6E8D9D45-4253-4E82-AD54-D936393CB0F1}" destId="{B1BA900A-13C4-4F2A-BFA6-05736EB4C94E}" srcOrd="6" destOrd="0" presId="urn:microsoft.com/office/officeart/2005/8/layout/vList4#3"/>
    <dgm:cxn modelId="{B931F156-A358-45F6-8FD6-A1F7A67BF5A5}" type="presParOf" srcId="{B1BA900A-13C4-4F2A-BFA6-05736EB4C94E}" destId="{5CC81E1F-3198-4165-8879-C0F2C3747E5E}" srcOrd="0" destOrd="0" presId="urn:microsoft.com/office/officeart/2005/8/layout/vList4#3"/>
    <dgm:cxn modelId="{BBB6324F-DB08-4E18-87B6-F5423A7949F3}" type="presParOf" srcId="{B1BA900A-13C4-4F2A-BFA6-05736EB4C94E}" destId="{AB744775-1D7A-4891-9B27-0BFAA2BD8A3C}" srcOrd="1" destOrd="0" presId="urn:microsoft.com/office/officeart/2005/8/layout/vList4#3"/>
    <dgm:cxn modelId="{4DD304D4-ACDF-405E-BB0F-81F1512C294C}" type="presParOf" srcId="{B1BA900A-13C4-4F2A-BFA6-05736EB4C94E}" destId="{943DCB07-1DF1-48B6-881D-845F8D9B61F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46F2-DDE6-4F4A-A311-ADEE6DA25800}">
      <dsp:nvSpPr>
        <dsp:cNvPr id="0" name=""/>
        <dsp:cNvSpPr/>
      </dsp:nvSpPr>
      <dsp:spPr>
        <a:xfrm>
          <a:off x="0" y="61004"/>
          <a:ext cx="8500953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2. 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программам.</a:t>
          </a:r>
          <a:endParaRPr lang="ru-RU" sz="1500" kern="1200" dirty="0"/>
        </a:p>
      </dsp:txBody>
      <dsp:txXfrm>
        <a:off x="37696" y="98700"/>
        <a:ext cx="8425561" cy="696808"/>
      </dsp:txXfrm>
    </dsp:sp>
    <dsp:sp modelId="{6B486467-BFF4-4C8F-8952-8083B6B6CB34}">
      <dsp:nvSpPr>
        <dsp:cNvPr id="0" name=""/>
        <dsp:cNvSpPr/>
      </dsp:nvSpPr>
      <dsp:spPr>
        <a:xfrm>
          <a:off x="0" y="876404"/>
          <a:ext cx="8500953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3. К компетенции образовательной организации в установленной сфере деятельности относятся:</a:t>
          </a:r>
          <a:endParaRPr lang="ru-RU" sz="1500" kern="1200" dirty="0"/>
        </a:p>
      </dsp:txBody>
      <dsp:txXfrm>
        <a:off x="37696" y="914100"/>
        <a:ext cx="8425561" cy="696808"/>
      </dsp:txXfrm>
    </dsp:sp>
    <dsp:sp modelId="{480C6F73-00E2-4ECC-B215-BB4A6A3C7AA0}">
      <dsp:nvSpPr>
        <dsp:cNvPr id="0" name=""/>
        <dsp:cNvSpPr/>
      </dsp:nvSpPr>
      <dsp:spPr>
        <a:xfrm>
          <a:off x="0" y="1648604"/>
          <a:ext cx="8500953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i="0" kern="1200"/>
            <a:t>9) определение списка учебников в соответствии с утвержденным федеральным </a:t>
          </a:r>
          <a:r>
            <a:rPr lang="ru-RU" sz="1200" b="0" i="0" kern="1200">
              <a:hlinkClick xmlns:r="http://schemas.openxmlformats.org/officeDocument/2006/relationships" r:id="rId1"/>
            </a:rPr>
            <a:t>перечнем</a:t>
          </a:r>
          <a:r>
            <a:rPr lang="ru-RU" sz="1200" b="0" i="0" kern="1200"/>
            <a:t> учебников, рекомендованных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а также учебных пособий, допущенных к использованию при реализации указанных образовательных программ такими организациями;</a:t>
          </a:r>
          <a:endParaRPr lang="ru-RU" sz="12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i="0" kern="1200" dirty="0"/>
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i="0" kern="1200" dirty="0"/>
            <a:t>11) индивидуальный учет результатов освоения обучающимися образовательных программ и поощрений обучающихся, а также хранение в архивах информации об этих результатах и поощрениях на бумажных и (или) электронных носителях;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i="0" kern="1200" dirty="0"/>
            <a:t>12) использование и совершенствование методов обучения и воспитания, образовательных технологий, электронного обучения;</a:t>
          </a:r>
        </a:p>
      </dsp:txBody>
      <dsp:txXfrm>
        <a:off x="0" y="1648604"/>
        <a:ext cx="8500953" cy="1863000"/>
      </dsp:txXfrm>
    </dsp:sp>
    <dsp:sp modelId="{4D6D4864-56CA-43FC-8E80-E35097488084}">
      <dsp:nvSpPr>
        <dsp:cNvPr id="0" name=""/>
        <dsp:cNvSpPr/>
      </dsp:nvSpPr>
      <dsp:spPr>
        <a:xfrm>
          <a:off x="0" y="3511604"/>
          <a:ext cx="8500953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</a:p>
      </dsp:txBody>
      <dsp:txXfrm>
        <a:off x="37696" y="3549300"/>
        <a:ext cx="8425561" cy="696808"/>
      </dsp:txXfrm>
    </dsp:sp>
    <dsp:sp modelId="{F6F15A69-DD11-4AA1-9C3D-4144509D4D94}">
      <dsp:nvSpPr>
        <dsp:cNvPr id="0" name=""/>
        <dsp:cNvSpPr/>
      </dsp:nvSpPr>
      <dsp:spPr>
        <a:xfrm>
          <a:off x="0" y="4283805"/>
          <a:ext cx="8500953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b="0" i="0" kern="1200" dirty="0"/>
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</a:r>
        </a:p>
      </dsp:txBody>
      <dsp:txXfrm>
        <a:off x="0" y="4283805"/>
        <a:ext cx="8500953" cy="5123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2D871-16CF-414B-ADED-6607566EEC45}">
      <dsp:nvSpPr>
        <dsp:cNvPr id="0" name=""/>
        <dsp:cNvSpPr/>
      </dsp:nvSpPr>
      <dsp:spPr>
        <a:xfrm>
          <a:off x="0" y="121237"/>
          <a:ext cx="801390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Наибольшее влияние ИОС оказывает на:</a:t>
          </a:r>
        </a:p>
      </dsp:txBody>
      <dsp:txXfrm>
        <a:off x="27415" y="148652"/>
        <a:ext cx="7959075" cy="506769"/>
      </dsp:txXfrm>
    </dsp:sp>
    <dsp:sp modelId="{E886D46A-6442-4B73-AD9D-9FE4D2D03B66}">
      <dsp:nvSpPr>
        <dsp:cNvPr id="0" name=""/>
        <dsp:cNvSpPr/>
      </dsp:nvSpPr>
      <dsp:spPr>
        <a:xfrm>
          <a:off x="0" y="682837"/>
          <a:ext cx="8013905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4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Формирование информационной культуры.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/>
            <a:t>Формирование умений осознано подходить к выбору ИКТ–средств для своих учебных и иных целей.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/>
            <a:t>Развитие умений извлекать информацию, представленную в таблицах, на диаграммах, графиках, описывать и анализировать массивы числовых данных с помощью подходящих статистических характеристик, использовать понимание вероятностных свойств окружающих явлений при принятии решений.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/>
            <a:t>Формирование умений формализации и структурирования информации, умения выбирать способ представления данных в соответствии с поставленной задачей с использованием соответствующих средств обработки данных.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Формирование навыков и умений безопасного и целесообразного поведения при работе с компьютерными программами и в Интернете, умения соблюдать нормы информационной этики и права.</a:t>
          </a:r>
        </a:p>
      </dsp:txBody>
      <dsp:txXfrm>
        <a:off x="0" y="682837"/>
        <a:ext cx="8013905" cy="3974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EE8F-ECA9-43A9-8E87-7CA1A9A93D7A}">
      <dsp:nvSpPr>
        <dsp:cNvPr id="0" name=""/>
        <dsp:cNvSpPr/>
      </dsp:nvSpPr>
      <dsp:spPr>
        <a:xfrm>
          <a:off x="5562" y="670232"/>
          <a:ext cx="2402387" cy="327969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компетентность сотрудников образовательного учреждения в решении профессиональных задач с применением ИКТ</a:t>
          </a:r>
        </a:p>
      </dsp:txBody>
      <dsp:txXfrm>
        <a:off x="61853" y="726523"/>
        <a:ext cx="2289805" cy="3223407"/>
      </dsp:txXfrm>
    </dsp:sp>
    <dsp:sp modelId="{0B692C9E-14BD-41CD-9797-9DBD17D5840F}">
      <dsp:nvSpPr>
        <dsp:cNvPr id="0" name=""/>
        <dsp:cNvSpPr/>
      </dsp:nvSpPr>
      <dsp:spPr>
        <a:xfrm>
          <a:off x="5562" y="3206747"/>
          <a:ext cx="2402387" cy="77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562" y="3206747"/>
        <a:ext cx="1691822" cy="771132"/>
      </dsp:txXfrm>
    </dsp:sp>
    <dsp:sp modelId="{9597BE17-FADA-4C8B-937F-2FFFFA7A1288}">
      <dsp:nvSpPr>
        <dsp:cNvPr id="0" name=""/>
        <dsp:cNvSpPr/>
      </dsp:nvSpPr>
      <dsp:spPr>
        <a:xfrm>
          <a:off x="1765343" y="3329234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60C5E-74DE-4021-96BC-0DBF4ACBD8FA}">
      <dsp:nvSpPr>
        <dsp:cNvPr id="0" name=""/>
        <dsp:cNvSpPr/>
      </dsp:nvSpPr>
      <dsp:spPr>
        <a:xfrm>
          <a:off x="2814491" y="1041824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наличие служб поддержки применения ИКТ</a:t>
          </a:r>
        </a:p>
      </dsp:txBody>
      <dsp:txXfrm>
        <a:off x="2856511" y="1083844"/>
        <a:ext cx="2318347" cy="1751311"/>
      </dsp:txXfrm>
    </dsp:sp>
    <dsp:sp modelId="{9A6A3366-5890-4AA3-87C2-75399AA684AC}">
      <dsp:nvSpPr>
        <dsp:cNvPr id="0" name=""/>
        <dsp:cNvSpPr/>
      </dsp:nvSpPr>
      <dsp:spPr>
        <a:xfrm>
          <a:off x="2814491" y="2835155"/>
          <a:ext cx="2402387" cy="77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2814491" y="2835155"/>
        <a:ext cx="1691822" cy="771132"/>
      </dsp:txXfrm>
    </dsp:sp>
    <dsp:sp modelId="{4262E089-C604-4059-BD0C-3DD9D449BA9A}">
      <dsp:nvSpPr>
        <dsp:cNvPr id="0" name=""/>
        <dsp:cNvSpPr/>
      </dsp:nvSpPr>
      <dsp:spPr>
        <a:xfrm>
          <a:off x="4574273" y="2957643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BE2F-CFE6-4440-96AF-6252D584CAFF}">
      <dsp:nvSpPr>
        <dsp:cNvPr id="0" name=""/>
        <dsp:cNvSpPr/>
      </dsp:nvSpPr>
      <dsp:spPr>
        <a:xfrm>
          <a:off x="5623420" y="655980"/>
          <a:ext cx="2402387" cy="333670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совокупность технологических средств (компьютеры, базы данных, коммуникационные каналы, программные продукты и др.)</a:t>
          </a:r>
        </a:p>
      </dsp:txBody>
      <dsp:txXfrm>
        <a:off x="5679711" y="712271"/>
        <a:ext cx="2289805" cy="3280417"/>
      </dsp:txXfrm>
    </dsp:sp>
    <dsp:sp modelId="{CB8A09CE-730A-4F76-A2BB-BF7B0E371CEF}">
      <dsp:nvSpPr>
        <dsp:cNvPr id="0" name=""/>
        <dsp:cNvSpPr/>
      </dsp:nvSpPr>
      <dsp:spPr>
        <a:xfrm>
          <a:off x="5623420" y="3220999"/>
          <a:ext cx="2402387" cy="7711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623420" y="3220999"/>
        <a:ext cx="1691822" cy="771132"/>
      </dsp:txXfrm>
    </dsp:sp>
    <dsp:sp modelId="{C7CD92C5-3388-414C-906A-156A7BA41AD1}">
      <dsp:nvSpPr>
        <dsp:cNvPr id="0" name=""/>
        <dsp:cNvSpPr/>
      </dsp:nvSpPr>
      <dsp:spPr>
        <a:xfrm>
          <a:off x="7383202" y="3343487"/>
          <a:ext cx="840835" cy="840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DA08F-0C2E-4F35-AC19-EFCE8EB01D90}">
      <dsp:nvSpPr>
        <dsp:cNvPr id="0" name=""/>
        <dsp:cNvSpPr/>
      </dsp:nvSpPr>
      <dsp:spPr>
        <a:xfrm>
          <a:off x="0" y="43595"/>
          <a:ext cx="7886700" cy="1006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Вариант 1: проведение основного поиска в сети.</a:t>
          </a:r>
        </a:p>
      </dsp:txBody>
      <dsp:txXfrm>
        <a:off x="49154" y="92749"/>
        <a:ext cx="7788392" cy="908623"/>
      </dsp:txXfrm>
    </dsp:sp>
    <dsp:sp modelId="{AD5B4661-9881-4F3D-85A7-E73EA5A81A18}">
      <dsp:nvSpPr>
        <dsp:cNvPr id="0" name=""/>
        <dsp:cNvSpPr/>
      </dsp:nvSpPr>
      <dsp:spPr>
        <a:xfrm>
          <a:off x="0" y="1128286"/>
          <a:ext cx="7886700" cy="1006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Вариант 2: использование специальных поисковых машин.</a:t>
          </a:r>
        </a:p>
      </dsp:txBody>
      <dsp:txXfrm>
        <a:off x="49154" y="1177440"/>
        <a:ext cx="7788392" cy="908623"/>
      </dsp:txXfrm>
    </dsp:sp>
    <dsp:sp modelId="{C350955C-766A-4655-B948-A9FCA063C3AF}">
      <dsp:nvSpPr>
        <dsp:cNvPr id="0" name=""/>
        <dsp:cNvSpPr/>
      </dsp:nvSpPr>
      <dsp:spPr>
        <a:xfrm>
          <a:off x="0" y="2212977"/>
          <a:ext cx="7886700" cy="1006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Вариант 3: поиск и сохранение изображений, звуков и видео с веб-сайтов.</a:t>
          </a:r>
        </a:p>
      </dsp:txBody>
      <dsp:txXfrm>
        <a:off x="49154" y="2262131"/>
        <a:ext cx="7788392" cy="908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B0C9D-A3D3-4FC9-AE73-A90BEA15CDE9}">
      <dsp:nvSpPr>
        <dsp:cNvPr id="0" name=""/>
        <dsp:cNvSpPr/>
      </dsp:nvSpPr>
      <dsp:spPr>
        <a:xfrm>
          <a:off x="11004" y="0"/>
          <a:ext cx="2598145" cy="620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Российские поисковые системы</a:t>
          </a:r>
          <a:endParaRPr lang="ru-RU" sz="1800" kern="1200" dirty="0"/>
        </a:p>
      </dsp:txBody>
      <dsp:txXfrm>
        <a:off x="11004" y="0"/>
        <a:ext cx="2598145" cy="620685"/>
      </dsp:txXfrm>
    </dsp:sp>
    <dsp:sp modelId="{DB75CBC8-9669-4B68-947B-F0C6BAA1E397}">
      <dsp:nvSpPr>
        <dsp:cNvPr id="0" name=""/>
        <dsp:cNvSpPr/>
      </dsp:nvSpPr>
      <dsp:spPr>
        <a:xfrm>
          <a:off x="11004" y="620685"/>
          <a:ext cx="2598145" cy="31309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"/>
            </a:rPr>
            <a:t>https://www.yandex.ru/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https://www.rambler.ru/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3"/>
            </a:rPr>
            <a:t>http://www.aport.ru/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http://www.nigma.ru/</a:t>
          </a:r>
          <a:r>
            <a:rPr lang="ru-RU" sz="1800" kern="1200" dirty="0"/>
            <a:t> (интеллектуальная поисковая система)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http://www.metabot.ru/</a:t>
          </a:r>
          <a:r>
            <a:rPr lang="ru-RU" sz="1800" kern="1200" dirty="0"/>
            <a:t> (</a:t>
          </a:r>
          <a:r>
            <a:rPr lang="ru-RU" sz="1800" kern="1200" dirty="0" err="1"/>
            <a:t>метапоисковая</a:t>
          </a:r>
          <a:r>
            <a:rPr lang="ru-RU" sz="1800" kern="1200" dirty="0"/>
            <a:t> система) </a:t>
          </a:r>
        </a:p>
      </dsp:txBody>
      <dsp:txXfrm>
        <a:off x="11004" y="620685"/>
        <a:ext cx="2598145" cy="3130973"/>
      </dsp:txXfrm>
    </dsp:sp>
    <dsp:sp modelId="{A8951110-9AA3-43CC-904B-DB489C5A8B8D}">
      <dsp:nvSpPr>
        <dsp:cNvPr id="0" name=""/>
        <dsp:cNvSpPr/>
      </dsp:nvSpPr>
      <dsp:spPr>
        <a:xfrm>
          <a:off x="2972889" y="0"/>
          <a:ext cx="2598145" cy="620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Зарубежные поисковые системы</a:t>
          </a:r>
          <a:endParaRPr lang="ru-RU" sz="1800" kern="1200" dirty="0"/>
        </a:p>
      </dsp:txBody>
      <dsp:txXfrm>
        <a:off x="2972889" y="0"/>
        <a:ext cx="2598145" cy="620685"/>
      </dsp:txXfrm>
    </dsp:sp>
    <dsp:sp modelId="{7E886A8B-E874-4E40-B233-E6C50C89667F}">
      <dsp:nvSpPr>
        <dsp:cNvPr id="0" name=""/>
        <dsp:cNvSpPr/>
      </dsp:nvSpPr>
      <dsp:spPr>
        <a:xfrm>
          <a:off x="2972889" y="620685"/>
          <a:ext cx="2598145" cy="31309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https://www.google.ru/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https://search.yahoo.com/?fr=altavista/</a:t>
          </a:r>
          <a:r>
            <a:rPr lang="ru-RU" sz="1800" kern="1200" dirty="0"/>
            <a:t> (Одна из старейших и крупнейших поисковых систем)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https://www.hotbot.com/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https://www.yahoo.com/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0"/>
            </a:rPr>
            <a:t>http://www.bing.com/</a:t>
          </a:r>
          <a:r>
            <a:rPr lang="ru-RU" sz="1800" kern="1200" dirty="0"/>
            <a:t> (новая поисковая система компании </a:t>
          </a:r>
          <a:r>
            <a:rPr lang="ru-RU" sz="1800" kern="1200" dirty="0" err="1"/>
            <a:t>Microsoft</a:t>
          </a:r>
          <a:r>
            <a:rPr lang="ru-RU" sz="1800" kern="1200" dirty="0"/>
            <a:t>)</a:t>
          </a:r>
        </a:p>
      </dsp:txBody>
      <dsp:txXfrm>
        <a:off x="2972889" y="620685"/>
        <a:ext cx="2598145" cy="3130973"/>
      </dsp:txXfrm>
    </dsp:sp>
    <dsp:sp modelId="{B6A76550-141F-42A0-88C8-D513BDAE1EB1}">
      <dsp:nvSpPr>
        <dsp:cNvPr id="0" name=""/>
        <dsp:cNvSpPr/>
      </dsp:nvSpPr>
      <dsp:spPr>
        <a:xfrm>
          <a:off x="5934775" y="0"/>
          <a:ext cx="2598145" cy="620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Тематические электронные каталоги </a:t>
          </a:r>
          <a:endParaRPr lang="ru-RU" sz="1800" kern="1200" dirty="0"/>
        </a:p>
      </dsp:txBody>
      <dsp:txXfrm>
        <a:off x="5934775" y="0"/>
        <a:ext cx="2598145" cy="620685"/>
      </dsp:txXfrm>
    </dsp:sp>
    <dsp:sp modelId="{94ACB851-21EF-414A-9466-706934AABEF1}">
      <dsp:nvSpPr>
        <dsp:cNvPr id="0" name=""/>
        <dsp:cNvSpPr/>
      </dsp:nvSpPr>
      <dsp:spPr>
        <a:xfrm>
          <a:off x="5934775" y="620685"/>
          <a:ext cx="2598145" cy="31309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1"/>
            </a:rPr>
            <a:t>https://yandex.ru/yaca/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2"/>
            </a:rPr>
            <a:t>https://top100.rambler.ru/</a:t>
          </a:r>
          <a:r>
            <a:rPr lang="ru-RU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3"/>
            </a:rPr>
            <a:t>https://help.yahoo.com/kb/account</a:t>
          </a:r>
          <a:r>
            <a:rPr lang="ru-RU" sz="1800" kern="1200" dirty="0"/>
            <a:t> </a:t>
          </a:r>
        </a:p>
      </dsp:txBody>
      <dsp:txXfrm>
        <a:off x="5934775" y="620685"/>
        <a:ext cx="2598145" cy="31309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14377-93E8-46EC-8551-C69091A162BC}">
      <dsp:nvSpPr>
        <dsp:cNvPr id="0" name=""/>
        <dsp:cNvSpPr/>
      </dsp:nvSpPr>
      <dsp:spPr>
        <a:xfrm>
          <a:off x="0" y="342959"/>
          <a:ext cx="78867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Алгоритм «Как сохранить рисунок или изображение»</a:t>
          </a:r>
        </a:p>
      </dsp:txBody>
      <dsp:txXfrm>
        <a:off x="27415" y="370374"/>
        <a:ext cx="7831870" cy="506769"/>
      </dsp:txXfrm>
    </dsp:sp>
    <dsp:sp modelId="{B03800AA-0555-4323-8320-9B03148B3DE8}">
      <dsp:nvSpPr>
        <dsp:cNvPr id="0" name=""/>
        <dsp:cNvSpPr/>
      </dsp:nvSpPr>
      <dsp:spPr>
        <a:xfrm>
          <a:off x="0" y="973679"/>
          <a:ext cx="78867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Алгоритм «Как сохранить звуковой или музыкальный файл»</a:t>
          </a:r>
        </a:p>
      </dsp:txBody>
      <dsp:txXfrm>
        <a:off x="27415" y="1001094"/>
        <a:ext cx="7831870" cy="506769"/>
      </dsp:txXfrm>
    </dsp:sp>
    <dsp:sp modelId="{D929659B-92B2-4725-90C8-65A864FAA680}">
      <dsp:nvSpPr>
        <dsp:cNvPr id="0" name=""/>
        <dsp:cNvSpPr/>
      </dsp:nvSpPr>
      <dsp:spPr>
        <a:xfrm>
          <a:off x="0" y="1604399"/>
          <a:ext cx="78867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Алгоритм «Как сохранить фильм или видеофайл»</a:t>
          </a:r>
        </a:p>
      </dsp:txBody>
      <dsp:txXfrm>
        <a:off x="27415" y="1631814"/>
        <a:ext cx="7831870" cy="506769"/>
      </dsp:txXfrm>
    </dsp:sp>
    <dsp:sp modelId="{2EFB3020-64F3-45D3-9CF2-E419E83C690B}">
      <dsp:nvSpPr>
        <dsp:cNvPr id="0" name=""/>
        <dsp:cNvSpPr/>
      </dsp:nvSpPr>
      <dsp:spPr>
        <a:xfrm>
          <a:off x="0" y="2235119"/>
          <a:ext cx="7886700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Алгоритм «Как сохранить веб-страницу или страницы»</a:t>
          </a:r>
        </a:p>
      </dsp:txBody>
      <dsp:txXfrm>
        <a:off x="27415" y="2262534"/>
        <a:ext cx="7831870" cy="506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20C1-5DF8-4799-B741-F8F876D7E00D}">
      <dsp:nvSpPr>
        <dsp:cNvPr id="0" name=""/>
        <dsp:cNvSpPr/>
      </dsp:nvSpPr>
      <dsp:spPr>
        <a:xfrm>
          <a:off x="0" y="415828"/>
          <a:ext cx="8296275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Кодирование учебной информации</a:t>
          </a:r>
          <a:r>
            <a:rPr lang="ru-RU" sz="1500" kern="1200"/>
            <a:t>. Кодирование – это операция преобразования знаков или групп знаков одной знаковой системы в знаки или группы знаков другой знаковой системы. </a:t>
          </a:r>
        </a:p>
      </dsp:txBody>
      <dsp:txXfrm>
        <a:off x="48298" y="464126"/>
        <a:ext cx="8199679" cy="892785"/>
      </dsp:txXfrm>
    </dsp:sp>
    <dsp:sp modelId="{23F68184-990A-470E-8F7B-D9B0754B3AC7}">
      <dsp:nvSpPr>
        <dsp:cNvPr id="0" name=""/>
        <dsp:cNvSpPr/>
      </dsp:nvSpPr>
      <dsp:spPr>
        <a:xfrm>
          <a:off x="0" y="1448409"/>
          <a:ext cx="8296275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/>
            <a:t>Укрупнение закодированного материала</a:t>
          </a:r>
          <a:r>
            <a:rPr lang="ru-RU" sz="1500" kern="1200"/>
            <a:t>. Мнемонические методы укрупнения (методы: размещения, слов-вешалок, ключевых фраз, ключевых образов) и логические методы (формулы, краткие записи, матрёшки, мини-матрицы, комбинированные элисторы).</a:t>
          </a:r>
        </a:p>
      </dsp:txBody>
      <dsp:txXfrm>
        <a:off x="48298" y="1496707"/>
        <a:ext cx="8199679" cy="892785"/>
      </dsp:txXfrm>
    </dsp:sp>
    <dsp:sp modelId="{324D795D-D47F-4F04-8177-F3D228CA7771}">
      <dsp:nvSpPr>
        <dsp:cNvPr id="0" name=""/>
        <dsp:cNvSpPr/>
      </dsp:nvSpPr>
      <dsp:spPr>
        <a:xfrm>
          <a:off x="0" y="2480990"/>
          <a:ext cx="8296275" cy="9893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Структурирование укрупнённого материала</a:t>
          </a:r>
          <a:r>
            <a:rPr lang="ru-RU" sz="1500" kern="1200" dirty="0"/>
            <a:t>. Блок-схемы, граф-схемы, логико-смысловые модели (линейные, таблично-матричные, диагональные таблично-матричные, опорно-узловые, фреймовые, или голографические, графические ментальные карты, или карты ума, </a:t>
          </a:r>
          <a:r>
            <a:rPr lang="ru-RU" sz="1500" kern="1200" dirty="0" err="1"/>
            <a:t>денотатные</a:t>
          </a:r>
          <a:r>
            <a:rPr lang="ru-RU" sz="1500" kern="1200" dirty="0"/>
            <a:t> графы, схемы «</a:t>
          </a:r>
          <a:r>
            <a:rPr lang="ru-RU" sz="1500" kern="1200" dirty="0" err="1"/>
            <a:t>фишбоун</a:t>
          </a:r>
          <a:r>
            <a:rPr lang="ru-RU" sz="1500" kern="1200" dirty="0"/>
            <a:t>», системы ключевых слов в виде кластеров, концептуальные таблицы, омега-</a:t>
          </a:r>
          <a:r>
            <a:rPr lang="ru-RU" sz="1500" kern="1200" dirty="0" err="1"/>
            <a:t>мэппинг</a:t>
          </a:r>
          <a:r>
            <a:rPr lang="ru-RU" sz="1500" kern="1200" dirty="0"/>
            <a:t>).</a:t>
          </a:r>
        </a:p>
      </dsp:txBody>
      <dsp:txXfrm>
        <a:off x="48298" y="2529288"/>
        <a:ext cx="8199679" cy="892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46F2-DDE6-4F4A-A311-ADEE6DA25800}">
      <dsp:nvSpPr>
        <dsp:cNvPr id="0" name=""/>
        <dsp:cNvSpPr/>
      </dsp:nvSpPr>
      <dsp:spPr>
        <a:xfrm>
          <a:off x="0" y="228607"/>
          <a:ext cx="8500953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3. Педагогические работники пользуются следующими академическими правами и свободами:</a:t>
          </a:r>
          <a:endParaRPr lang="ru-RU" sz="1800" kern="1200" dirty="0"/>
        </a:p>
      </dsp:txBody>
      <dsp:txXfrm>
        <a:off x="32898" y="261505"/>
        <a:ext cx="8435157" cy="608124"/>
      </dsp:txXfrm>
    </dsp:sp>
    <dsp:sp modelId="{28456502-0704-4D43-BA5C-EC6EAB06C7B0}">
      <dsp:nvSpPr>
        <dsp:cNvPr id="0" name=""/>
        <dsp:cNvSpPr/>
      </dsp:nvSpPr>
      <dsp:spPr>
        <a:xfrm>
          <a:off x="0" y="902527"/>
          <a:ext cx="8500953" cy="37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/>
            <a:t>2) свобода выбора и использования педагогически обоснованных форм, средств, методов обучения и воспитания;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/>
            <a:t>3) право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программы, отдельного учебного предмета, курса, дисциплины (модуля);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/>
            <a:t>4)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dirty="0"/>
            <a:t>5) 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dirty="0"/>
            <a:t>6) право на осуществление научной, научно-технической, творческой, исследовательской деятельности, участие в экспериментальной и международной деятельности, разработках и во внедрении инноваций;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0" i="0" kern="1200" dirty="0"/>
            <a:t>7) право на бесплатное пользование библиотеками и информационными ресурсами, а также доступ в порядке, установленном локальными нормативными актами организации, осуществляющей образовательную деятельность,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деятельности, необходимым для качественного осуществления педагогической, научной или исследовательской деятельности в организациях, осуществляющих образовательную деятельность;</a:t>
          </a:r>
        </a:p>
      </dsp:txBody>
      <dsp:txXfrm>
        <a:off x="0" y="902527"/>
        <a:ext cx="8500953" cy="372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46F2-DDE6-4F4A-A311-ADEE6DA25800}">
      <dsp:nvSpPr>
        <dsp:cNvPr id="0" name=""/>
        <dsp:cNvSpPr/>
      </dsp:nvSpPr>
      <dsp:spPr>
        <a:xfrm>
          <a:off x="0" y="144998"/>
          <a:ext cx="78867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1. Педагогические работники обязаны:</a:t>
          </a:r>
          <a:endParaRPr lang="ru-RU" sz="2300" kern="1200" dirty="0"/>
        </a:p>
      </dsp:txBody>
      <dsp:txXfrm>
        <a:off x="26273" y="171271"/>
        <a:ext cx="7834154" cy="485654"/>
      </dsp:txXfrm>
    </dsp:sp>
    <dsp:sp modelId="{28456502-0704-4D43-BA5C-EC6EAB06C7B0}">
      <dsp:nvSpPr>
        <dsp:cNvPr id="0" name=""/>
        <dsp:cNvSpPr/>
      </dsp:nvSpPr>
      <dsp:spPr>
        <a:xfrm>
          <a:off x="0" y="683198"/>
          <a:ext cx="7886700" cy="352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kern="1200" dirty="0"/>
            <a:t>1) осуществлять свою деятельность на высоком профессиональном уровне,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kern="1200" dirty="0"/>
            <a:t>2) соблюдать правовые, нравственные и этические нормы, следовать требованиям профессиональной этики;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kern="1200"/>
            <a:t>3) уважать честь и достоинство обучающихся и других участников образовательных отношений;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kern="1200"/>
            <a:t>4)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kern="1200" dirty="0"/>
            <a:t>5) применять педагогически обоснованные и обеспечивающие высокое качество образования формы, методы обучения и воспитания;</a:t>
          </a:r>
        </a:p>
      </dsp:txBody>
      <dsp:txXfrm>
        <a:off x="0" y="683198"/>
        <a:ext cx="7886700" cy="352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1DAB5-5AA2-411E-B3BA-C068CA9FCC9B}">
      <dsp:nvSpPr>
        <dsp:cNvPr id="0" name=""/>
        <dsp:cNvSpPr/>
      </dsp:nvSpPr>
      <dsp:spPr>
        <a:xfrm>
          <a:off x="0" y="0"/>
          <a:ext cx="5193653" cy="1865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81597-01DB-4278-B1E3-B4494A48301A}">
      <dsp:nvSpPr>
        <dsp:cNvPr id="0" name=""/>
        <dsp:cNvSpPr/>
      </dsp:nvSpPr>
      <dsp:spPr>
        <a:xfrm>
          <a:off x="155809" y="248758"/>
          <a:ext cx="1525635" cy="1368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F6DDE-9BDB-4A90-A93E-A7D18A0539AF}">
      <dsp:nvSpPr>
        <dsp:cNvPr id="0" name=""/>
        <dsp:cNvSpPr/>
      </dsp:nvSpPr>
      <dsp:spPr>
        <a:xfrm rot="10800000">
          <a:off x="155809" y="1865685"/>
          <a:ext cx="1525635" cy="228028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ИОС включает две подсистемы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информационную среду </a:t>
          </a:r>
          <a:r>
            <a:rPr lang="ru-RU" sz="1100" kern="1200" dirty="0"/>
            <a:t>(или информационное пространство, базирующееся на информационных ресурсах и средствах ИКТ)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педагогические технологии.</a:t>
          </a:r>
          <a:endParaRPr lang="ru-RU" sz="1100" kern="1200" dirty="0"/>
        </a:p>
      </dsp:txBody>
      <dsp:txXfrm rot="10800000">
        <a:off x="202728" y="1865685"/>
        <a:ext cx="1431797" cy="2233362"/>
      </dsp:txXfrm>
    </dsp:sp>
    <dsp:sp modelId="{EDFF387A-61B2-4768-A769-8D41FE35FF4F}">
      <dsp:nvSpPr>
        <dsp:cNvPr id="0" name=""/>
        <dsp:cNvSpPr/>
      </dsp:nvSpPr>
      <dsp:spPr>
        <a:xfrm>
          <a:off x="1834008" y="248758"/>
          <a:ext cx="1525635" cy="1368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15111-4DCB-4C6E-8FD0-1D051AC7A47B}">
      <dsp:nvSpPr>
        <dsp:cNvPr id="0" name=""/>
        <dsp:cNvSpPr/>
      </dsp:nvSpPr>
      <dsp:spPr>
        <a:xfrm rot="10800000">
          <a:off x="1834008" y="1865685"/>
          <a:ext cx="1525635" cy="228028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Кадровые условия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Компетентность сотрудников образовательной организации в решении профессиональных задач с применением ИКТ</a:t>
          </a:r>
        </a:p>
      </dsp:txBody>
      <dsp:txXfrm rot="10800000">
        <a:off x="1880927" y="1865685"/>
        <a:ext cx="1431797" cy="2233362"/>
      </dsp:txXfrm>
    </dsp:sp>
    <dsp:sp modelId="{D8081F85-CCC5-458B-9267-3987F80EF49E}">
      <dsp:nvSpPr>
        <dsp:cNvPr id="0" name=""/>
        <dsp:cNvSpPr/>
      </dsp:nvSpPr>
      <dsp:spPr>
        <a:xfrm>
          <a:off x="3512207" y="248758"/>
          <a:ext cx="1525635" cy="13681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8FF1D-5828-40A9-9AEE-6617E1D18E3E}">
      <dsp:nvSpPr>
        <dsp:cNvPr id="0" name=""/>
        <dsp:cNvSpPr/>
      </dsp:nvSpPr>
      <dsp:spPr>
        <a:xfrm rot="10800000">
          <a:off x="3512207" y="1865685"/>
          <a:ext cx="1525635" cy="228028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Материально-технические условия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Совокупность технологических средств (компьютеры, базы данных, коммуникационные каналы, программные продукты и др.)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10800000">
        <a:off x="3559126" y="1865685"/>
        <a:ext cx="1431797" cy="2233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CB2C3-D5E8-4C6C-B50D-B3A2293AC51F}">
      <dsp:nvSpPr>
        <dsp:cNvPr id="0" name=""/>
        <dsp:cNvSpPr/>
      </dsp:nvSpPr>
      <dsp:spPr>
        <a:xfrm>
          <a:off x="0" y="70973"/>
          <a:ext cx="877037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Требования к результатам освоения основной образовательной программы НОО</a:t>
          </a:r>
        </a:p>
      </dsp:txBody>
      <dsp:txXfrm>
        <a:off x="38381" y="109354"/>
        <a:ext cx="8693612" cy="709478"/>
      </dsp:txXfrm>
    </dsp:sp>
    <dsp:sp modelId="{79DEC263-2644-45D5-8C96-06BA4B2FE8FC}">
      <dsp:nvSpPr>
        <dsp:cNvPr id="0" name=""/>
        <dsp:cNvSpPr/>
      </dsp:nvSpPr>
      <dsp:spPr>
        <a:xfrm>
          <a:off x="0" y="917693"/>
          <a:ext cx="877037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Метапредметные</a:t>
          </a:r>
          <a:r>
            <a:rPr lang="ru-RU" sz="2100" kern="1200" dirty="0"/>
            <a:t> результаты</a:t>
          </a:r>
        </a:p>
      </dsp:txBody>
      <dsp:txXfrm>
        <a:off x="38381" y="956074"/>
        <a:ext cx="8693612" cy="709478"/>
      </dsp:txXfrm>
    </dsp:sp>
    <dsp:sp modelId="{88AFF7E0-4075-4207-9EC0-350F6D576D7F}">
      <dsp:nvSpPr>
        <dsp:cNvPr id="0" name=""/>
        <dsp:cNvSpPr/>
      </dsp:nvSpPr>
      <dsp:spPr>
        <a:xfrm>
          <a:off x="0" y="1703933"/>
          <a:ext cx="8770374" cy="304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5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i="0" kern="1200" dirty="0"/>
            <a:t>7) активное использование речевых средств и средств информационных и коммуникационных технологий (далее - ИКТ) для решения коммуникативных и познавательных задач;</a:t>
          </a:r>
          <a:endParaRPr lang="ru-RU" sz="160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i="0" kern="1200" dirty="0"/>
            <a:t>8) 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передачи и интерпретации информации в соответствии с коммуникативными и познавательными задачами и технологиями учебного предмета; в том числе умение вводить текст с помощью клавиатуры, фиксировать (записывать) в цифровой форме измеряемые величины и анализировать изображения, звуки, готовить свое выступление и выступать с аудио-, видео- и графическим сопровождением; соблюдать нормы информационной избирательности, этики и этикета;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i="0" kern="1200" dirty="0"/>
            <a:t>16) умение работать в материальной и информационной среде начального общего образования (в том числе с учебными моделями) в соответствии с содержанием конкретного учебного предмета; формирование начального уровня культуры пользования словарями в системе универсальных учебных действий.</a:t>
          </a:r>
        </a:p>
      </dsp:txBody>
      <dsp:txXfrm>
        <a:off x="0" y="1703933"/>
        <a:ext cx="8770374" cy="3042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054E3-944E-4CB8-8596-6D0A37764203}">
      <dsp:nvSpPr>
        <dsp:cNvPr id="0" name=""/>
        <dsp:cNvSpPr/>
      </dsp:nvSpPr>
      <dsp:spPr>
        <a:xfrm rot="5400000">
          <a:off x="5335106" y="-2026221"/>
          <a:ext cx="1237020" cy="56034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визуализация учебного материала, повышение наглядности, тренинг типовых умений, доступ к различным источникам учебной информации и т.д.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Интернет-среды и сервисы позволяют организовать одновременную работу группы учащихся над одним объектом.</a:t>
          </a:r>
        </a:p>
      </dsp:txBody>
      <dsp:txXfrm rot="-5400000">
        <a:off x="3151914" y="217357"/>
        <a:ext cx="5543018" cy="1116248"/>
      </dsp:txXfrm>
    </dsp:sp>
    <dsp:sp modelId="{2EC8864B-2B25-47CC-9358-0CC4503A7407}">
      <dsp:nvSpPr>
        <dsp:cNvPr id="0" name=""/>
        <dsp:cNvSpPr/>
      </dsp:nvSpPr>
      <dsp:spPr>
        <a:xfrm>
          <a:off x="0" y="2342"/>
          <a:ext cx="3151914" cy="1546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1 группа</a:t>
          </a:r>
          <a:r>
            <a:rPr lang="ru-RU" sz="1400" b="1" kern="1200" dirty="0"/>
            <a:t> </a:t>
          </a:r>
          <a:r>
            <a:rPr lang="ru-RU" sz="1400" kern="1200" dirty="0"/>
            <a:t>– факторы, связанные с изменением содержания общего образования, как единства знаний – деятельности – развития обучающегося. </a:t>
          </a:r>
        </a:p>
      </dsp:txBody>
      <dsp:txXfrm>
        <a:off x="75483" y="77825"/>
        <a:ext cx="3000948" cy="1395310"/>
      </dsp:txXfrm>
    </dsp:sp>
    <dsp:sp modelId="{92307CE5-027D-4982-AF8A-AD68D321928B}">
      <dsp:nvSpPr>
        <dsp:cNvPr id="0" name=""/>
        <dsp:cNvSpPr/>
      </dsp:nvSpPr>
      <dsp:spPr>
        <a:xfrm rot="5400000">
          <a:off x="5335106" y="-402631"/>
          <a:ext cx="1237020" cy="56034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Новое содержание интерактивных, учебников, пособий, за счет возможностей средств ИКТ по созданию, анализу и проведению виртуальных экспериментов с информационными моделей объектов и процессов; созданию моделей этого типа.</a:t>
          </a:r>
        </a:p>
      </dsp:txBody>
      <dsp:txXfrm rot="-5400000">
        <a:off x="3151914" y="1840947"/>
        <a:ext cx="5543018" cy="1116248"/>
      </dsp:txXfrm>
    </dsp:sp>
    <dsp:sp modelId="{C86C518B-9204-407B-88F6-EB19DA1DD0DD}">
      <dsp:nvSpPr>
        <dsp:cNvPr id="0" name=""/>
        <dsp:cNvSpPr/>
      </dsp:nvSpPr>
      <dsp:spPr>
        <a:xfrm>
          <a:off x="0" y="1625932"/>
          <a:ext cx="3151914" cy="1546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 группа</a:t>
          </a:r>
          <a:r>
            <a:rPr lang="ru-RU" sz="1400" kern="1200" dirty="0"/>
            <a:t> – факторы, связанные с изменившейся ИОС, резко расширившимися возможностями всех участников образовательного процесса в поиске, анализе, интерпретации и использовании получаемой информации</a:t>
          </a:r>
        </a:p>
      </dsp:txBody>
      <dsp:txXfrm>
        <a:off x="75483" y="1701415"/>
        <a:ext cx="3000948" cy="1395310"/>
      </dsp:txXfrm>
    </dsp:sp>
    <dsp:sp modelId="{47011655-88DF-47D3-AD86-C3111FC34FF5}">
      <dsp:nvSpPr>
        <dsp:cNvPr id="0" name=""/>
        <dsp:cNvSpPr/>
      </dsp:nvSpPr>
      <dsp:spPr>
        <a:xfrm rot="5400000">
          <a:off x="5335106" y="1220958"/>
          <a:ext cx="1237020" cy="56034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электронные учебники, пособия, мультимедийные средства, он-</a:t>
          </a:r>
          <a:r>
            <a:rPr lang="ru-RU" sz="1500" kern="1200" dirty="0" err="1"/>
            <a:t>лайн</a:t>
          </a:r>
          <a:r>
            <a:rPr lang="ru-RU" sz="1500" kern="1200" dirty="0"/>
            <a:t> среды и т.п.</a:t>
          </a:r>
        </a:p>
      </dsp:txBody>
      <dsp:txXfrm rot="-5400000">
        <a:off x="3151914" y="3464536"/>
        <a:ext cx="5543018" cy="1116248"/>
      </dsp:txXfrm>
    </dsp:sp>
    <dsp:sp modelId="{250309BF-D7CC-4ADE-8DBC-C39174AB8D18}">
      <dsp:nvSpPr>
        <dsp:cNvPr id="0" name=""/>
        <dsp:cNvSpPr/>
      </dsp:nvSpPr>
      <dsp:spPr>
        <a:xfrm>
          <a:off x="0" y="3249522"/>
          <a:ext cx="3151914" cy="1546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3 группа</a:t>
          </a:r>
          <a:r>
            <a:rPr lang="ru-RU" sz="1400" b="1" kern="1200" dirty="0"/>
            <a:t> </a:t>
          </a:r>
          <a:r>
            <a:rPr lang="ru-RU" sz="1400" kern="1200" dirty="0"/>
            <a:t>– факторы, определяющие новые технические возможности создания и применения учебных пособий </a:t>
          </a:r>
        </a:p>
      </dsp:txBody>
      <dsp:txXfrm>
        <a:off x="75483" y="3325005"/>
        <a:ext cx="3000948" cy="139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1E7B2-F9C4-46D4-954D-4ED7D1ED5E98}">
      <dsp:nvSpPr>
        <dsp:cNvPr id="0" name=""/>
        <dsp:cNvSpPr/>
      </dsp:nvSpPr>
      <dsp:spPr>
        <a:xfrm>
          <a:off x="0" y="130971"/>
          <a:ext cx="8589443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Материально-техническое и информационное оснащение образовательной деятельности должно обеспечивать возможность:</a:t>
          </a:r>
          <a:endParaRPr lang="ru-RU" sz="1900" kern="1200" dirty="0"/>
        </a:p>
      </dsp:txBody>
      <dsp:txXfrm>
        <a:off x="34726" y="165697"/>
        <a:ext cx="8519991" cy="641908"/>
      </dsp:txXfrm>
    </dsp:sp>
    <dsp:sp modelId="{6C28D9EA-56CB-42A2-A488-4897433656BE}">
      <dsp:nvSpPr>
        <dsp:cNvPr id="0" name=""/>
        <dsp:cNvSpPr/>
      </dsp:nvSpPr>
      <dsp:spPr>
        <a:xfrm>
          <a:off x="0" y="842331"/>
          <a:ext cx="8589443" cy="369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 dirty="0"/>
            <a:t>создания и использования информации (в том числе запись и обработка изображений и звука, выступления с аудио-, видеосопровождением и графическим сопровождением, общение в сети Интернет и др.);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получения информации различными способами (поиск информации в сети Интернет, работа в библиотеке и др.);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проведения экспериментов, в том числе с использованием учебного лабораторного оборудования, вещественных и виртуально-наглядных моделей и коллекций основных математических и естественнонаучных объектов и явлений; цифрового (электронного) и традиционного измерения;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наблюдений (включая наблюдение микрообъектов), определение местонахождения, наглядного представления и анализа данных; использования цифровых планов и карт, спутниковых изображений;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создания материальных объектов, в том числе произведений искусства;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обработки материалов и информации с использованием технологических инструментов;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/>
            <a:t>проектирования и конструирования, в том числе моделей с цифровым управлением и обратной связью;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b="0" i="0" kern="1200" dirty="0"/>
            <a:t>исполнения, сочинения и аранжировки музыкальных произведений с применением традиционных инструментов и цифровых технологий</a:t>
          </a:r>
        </a:p>
      </dsp:txBody>
      <dsp:txXfrm>
        <a:off x="0" y="842331"/>
        <a:ext cx="8589443" cy="36970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39A74-6C46-4CBB-BA59-184E51DC8A3E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информационно-методическую поддержку образовательного процесса</a:t>
          </a:r>
          <a:endParaRPr lang="ru-RU" sz="1800" kern="1200" dirty="0"/>
        </a:p>
      </dsp:txBody>
      <dsp:txXfrm>
        <a:off x="1751113" y="0"/>
        <a:ext cx="6478486" cy="1051932"/>
      </dsp:txXfrm>
    </dsp:sp>
    <dsp:sp modelId="{A8BA4FA1-3DFE-4576-9607-4357C09409FB}">
      <dsp:nvSpPr>
        <dsp:cNvPr id="0" name=""/>
        <dsp:cNvSpPr/>
      </dsp:nvSpPr>
      <dsp:spPr>
        <a:xfrm>
          <a:off x="313270" y="105193"/>
          <a:ext cx="1229765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6E27C-95D3-4BEE-8B19-99D758740E10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планирование, организацию образовательного процесса и его ресурсного обеспечения</a:t>
          </a:r>
          <a:endParaRPr lang="ru-RU" sz="1800" kern="1200" dirty="0"/>
        </a:p>
      </dsp:txBody>
      <dsp:txXfrm>
        <a:off x="1751113" y="1157126"/>
        <a:ext cx="6478486" cy="1051932"/>
      </dsp:txXfrm>
    </dsp:sp>
    <dsp:sp modelId="{18C3DE31-1E42-42E6-BF8C-43DAF1D324F3}">
      <dsp:nvSpPr>
        <dsp:cNvPr id="0" name=""/>
        <dsp:cNvSpPr/>
      </dsp:nvSpPr>
      <dsp:spPr>
        <a:xfrm>
          <a:off x="313270" y="1262319"/>
          <a:ext cx="1229765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1E1F-3198-4165-8879-C0F2C3747E5E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проектирование и организацию индивидуальной и групповой деятельности </a:t>
          </a:r>
          <a:endParaRPr lang="ru-RU" sz="1800" kern="1200" dirty="0"/>
        </a:p>
      </dsp:txBody>
      <dsp:txXfrm>
        <a:off x="1751113" y="2314252"/>
        <a:ext cx="6478486" cy="1051932"/>
      </dsp:txXfrm>
    </dsp:sp>
    <dsp:sp modelId="{AB744775-1D7A-4891-9B27-0BFAA2BD8A3C}">
      <dsp:nvSpPr>
        <dsp:cNvPr id="0" name=""/>
        <dsp:cNvSpPr/>
      </dsp:nvSpPr>
      <dsp:spPr>
        <a:xfrm>
          <a:off x="313270" y="2419445"/>
          <a:ext cx="1229765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55F92-B766-412D-AA33-84FF6AD7E99A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мониторинг и фиксацию хода и результатов образовательного процесса</a:t>
          </a:r>
          <a:endParaRPr lang="ru-RU" sz="1800" kern="1200" dirty="0"/>
        </a:p>
      </dsp:txBody>
      <dsp:txXfrm>
        <a:off x="1751113" y="3471378"/>
        <a:ext cx="6478486" cy="1051932"/>
      </dsp:txXfrm>
    </dsp:sp>
    <dsp:sp modelId="{E7CD1022-1D1C-430B-A8FD-D76FCE04937D}">
      <dsp:nvSpPr>
        <dsp:cNvPr id="0" name=""/>
        <dsp:cNvSpPr/>
      </dsp:nvSpPr>
      <dsp:spPr>
        <a:xfrm>
          <a:off x="313278" y="3576571"/>
          <a:ext cx="1229749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998B-43BC-413B-829D-BD3753403CC7}">
      <dsp:nvSpPr>
        <dsp:cNvPr id="0" name=""/>
        <dsp:cNvSpPr/>
      </dsp:nvSpPr>
      <dsp:spPr>
        <a:xfrm>
          <a:off x="0" y="0"/>
          <a:ext cx="8229600" cy="121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мониторинг здоровья обучающихся</a:t>
          </a:r>
          <a:endParaRPr lang="ru-RU" sz="1800" kern="1200" dirty="0"/>
        </a:p>
      </dsp:txBody>
      <dsp:txXfrm>
        <a:off x="1767127" y="0"/>
        <a:ext cx="6462472" cy="1212074"/>
      </dsp:txXfrm>
    </dsp:sp>
    <dsp:sp modelId="{B69B7570-A5E0-41E3-A0EB-84213AFF7945}">
      <dsp:nvSpPr>
        <dsp:cNvPr id="0" name=""/>
        <dsp:cNvSpPr/>
      </dsp:nvSpPr>
      <dsp:spPr>
        <a:xfrm>
          <a:off x="345299" y="121207"/>
          <a:ext cx="1197735" cy="969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9A74-6C46-4CBB-BA59-184E51DC8A3E}">
      <dsp:nvSpPr>
        <dsp:cNvPr id="0" name=""/>
        <dsp:cNvSpPr/>
      </dsp:nvSpPr>
      <dsp:spPr>
        <a:xfrm>
          <a:off x="0" y="1333281"/>
          <a:ext cx="8229600" cy="121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современные процедуры создания, поиска, сбора, анализа, обработки, хранения и представления информации</a:t>
          </a:r>
          <a:endParaRPr lang="ru-RU" sz="1800" kern="1200" dirty="0"/>
        </a:p>
      </dsp:txBody>
      <dsp:txXfrm>
        <a:off x="1767127" y="1333281"/>
        <a:ext cx="6462472" cy="1212074"/>
      </dsp:txXfrm>
    </dsp:sp>
    <dsp:sp modelId="{A8BA4FA1-3DFE-4576-9607-4357C09409FB}">
      <dsp:nvSpPr>
        <dsp:cNvPr id="0" name=""/>
        <dsp:cNvSpPr/>
      </dsp:nvSpPr>
      <dsp:spPr>
        <a:xfrm>
          <a:off x="345299" y="1454488"/>
          <a:ext cx="1197735" cy="969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6E27C-95D3-4BEE-8B19-99D758740E10}">
      <dsp:nvSpPr>
        <dsp:cNvPr id="0" name=""/>
        <dsp:cNvSpPr/>
      </dsp:nvSpPr>
      <dsp:spPr>
        <a:xfrm>
          <a:off x="0" y="2666562"/>
          <a:ext cx="8229600" cy="121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дистанционное взаимодействие всех участников образовательного процесса, в том числе с применением дистанционных образовательных технологий</a:t>
          </a:r>
          <a:endParaRPr lang="ru-RU" sz="1800" kern="1200" dirty="0"/>
        </a:p>
      </dsp:txBody>
      <dsp:txXfrm>
        <a:off x="1767127" y="2666562"/>
        <a:ext cx="6462472" cy="1212074"/>
      </dsp:txXfrm>
    </dsp:sp>
    <dsp:sp modelId="{18C3DE31-1E42-42E6-BF8C-43DAF1D324F3}">
      <dsp:nvSpPr>
        <dsp:cNvPr id="0" name=""/>
        <dsp:cNvSpPr/>
      </dsp:nvSpPr>
      <dsp:spPr>
        <a:xfrm>
          <a:off x="273866" y="2787770"/>
          <a:ext cx="1340601" cy="969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1E1F-3198-4165-8879-C0F2C3747E5E}">
      <dsp:nvSpPr>
        <dsp:cNvPr id="0" name=""/>
        <dsp:cNvSpPr/>
      </dsp:nvSpPr>
      <dsp:spPr>
        <a:xfrm>
          <a:off x="0" y="3999844"/>
          <a:ext cx="8229600" cy="1212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none" kern="1200" dirty="0"/>
            <a:t>дистанционное взаимодействие образовательного учреждения с другими образовательными учреждениями, учреждениями культуры, здравоохранения, спорта, досуга, службами занятости населения, обеспечения безопасности жизнедеятельности</a:t>
          </a:r>
          <a:endParaRPr lang="ru-RU" sz="1800" kern="1200" dirty="0"/>
        </a:p>
      </dsp:txBody>
      <dsp:txXfrm>
        <a:off x="1767127" y="3999844"/>
        <a:ext cx="6462472" cy="1212074"/>
      </dsp:txXfrm>
    </dsp:sp>
    <dsp:sp modelId="{AB744775-1D7A-4891-9B27-0BFAA2BD8A3C}">
      <dsp:nvSpPr>
        <dsp:cNvPr id="0" name=""/>
        <dsp:cNvSpPr/>
      </dsp:nvSpPr>
      <dsp:spPr>
        <a:xfrm>
          <a:off x="345299" y="4121051"/>
          <a:ext cx="1197735" cy="9696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3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0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1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5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30E6D-5F9E-415C-9587-6B7DEE604D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3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2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571504"/>
          </a:xfrm>
        </p:spPr>
        <p:txBody>
          <a:bodyPr/>
          <a:lstStyle>
            <a:lvl1pPr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6813" y="6572250"/>
            <a:ext cx="357187" cy="2857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4D429A2-A42C-4365-9CA2-71B1DA07A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2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base.garant.ru/70188902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osuslugi.informika.ru/doc/210_FZ.doc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base.consultant.ru/cons/cgi/online.cgi?req=doc;base=LAW;n=99362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hyperlink" Target="http://www.rg.ru/2006/07/29/informacia-dok.html" TargetMode="External"/><Relationship Id="rId11" Type="http://schemas.openxmlformats.org/officeDocument/2006/relationships/hyperlink" Target="http://www.consultant.ru/document/cons_doc_LAW_108808/" TargetMode="External"/><Relationship Id="rId5" Type="http://schemas.openxmlformats.org/officeDocument/2006/relationships/hyperlink" Target="http://gosuslugi.informika.ru/doc/152_FZ.doc" TargetMode="External"/><Relationship Id="rId10" Type="http://schemas.openxmlformats.org/officeDocument/2006/relationships/hyperlink" Target="http://base.garant.ru/10102673/" TargetMode="External"/><Relationship Id="rId4" Type="http://schemas.openxmlformats.org/officeDocument/2006/relationships/hyperlink" Target="http://gosuslugi.informika.ru/doc/273_FZ.doc" TargetMode="External"/><Relationship Id="rId9" Type="http://schemas.openxmlformats.org/officeDocument/2006/relationships/hyperlink" Target="http://gosuslugi.informika.ru/doc/63_FZ.do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.ru/2014/08/21/rosobrnadzor-dok.html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gostedu.ru/38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hyperlink" Target="http://www.gostedu.ru/50209.html" TargetMode="External"/><Relationship Id="rId5" Type="http://schemas.openxmlformats.org/officeDocument/2006/relationships/hyperlink" Target="http://www.gostedu.ru/30.html" TargetMode="External"/><Relationship Id="rId10" Type="http://schemas.openxmlformats.org/officeDocument/2006/relationships/hyperlink" Target="http://www.school.edu.ru/dok_min.asp?ob_no=79813" TargetMode="External"/><Relationship Id="rId4" Type="http://schemas.openxmlformats.org/officeDocument/2006/relationships/hyperlink" Target="https://www.garant.ru/products/ipo/prime/doc/71670012/" TargetMode="External"/><Relationship Id="rId9" Type="http://schemas.openxmlformats.org/officeDocument/2006/relationships/hyperlink" Target="http://adm44.ru/i/u/324-&#1088;.ra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ru" TargetMode="External"/><Relationship Id="rId2" Type="http://schemas.openxmlformats.org/officeDocument/2006/relationships/hyperlink" Target="http://bubbl.u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hyperlink" Target="http://www.spiderscribe.net/" TargetMode="External"/><Relationship Id="rId4" Type="http://schemas.openxmlformats.org/officeDocument/2006/relationships/hyperlink" Target="http://www.mindomo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uit.ru/studies/courses/647/503/info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447" y="2196696"/>
            <a:ext cx="6343650" cy="1102519"/>
          </a:xfrm>
        </p:spPr>
        <p:txBody>
          <a:bodyPr>
            <a:normAutofit/>
          </a:bodyPr>
          <a:lstStyle/>
          <a:p>
            <a:r>
              <a:rPr lang="ru-RU" sz="3200" dirty="0"/>
              <a:t>Цифровая образовательная среда современной школы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47" y="1071546"/>
            <a:ext cx="6322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85706" y="4879792"/>
            <a:ext cx="7301132" cy="1314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8006">
              <a:spcBef>
                <a:spcPts val="225"/>
              </a:spcBef>
              <a:buClr>
                <a:schemeClr val="accent3"/>
              </a:buClr>
              <a:defRPr/>
            </a:pPr>
            <a:r>
              <a:rPr lang="ru-RU" dirty="0">
                <a:solidFill>
                  <a:schemeClr val="tx2"/>
                </a:solidFill>
              </a:rPr>
              <a:t>Николаева Татьяна Викторовна, проректор по научно-методической работе, </a:t>
            </a:r>
            <a:r>
              <a:rPr lang="ru-RU" dirty="0" err="1">
                <a:solidFill>
                  <a:schemeClr val="tx2"/>
                </a:solidFill>
              </a:rPr>
              <a:t>к.п.н</a:t>
            </a:r>
            <a:r>
              <a:rPr lang="ru-RU" dirty="0">
                <a:solidFill>
                  <a:schemeClr val="tx2"/>
                </a:solidFill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88121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hlinkClick r:id="rId2"/>
              </a:rPr>
              <a:t>ФГОС НОО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27412"/>
              </p:ext>
            </p:extLst>
          </p:nvPr>
        </p:nvGraphicFramePr>
        <p:xfrm>
          <a:off x="196645" y="1750142"/>
          <a:ext cx="8770374" cy="481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04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Организация учебной деятельности с использованием ИКТ (необходимо учитывать следующие факторы:)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20827"/>
              </p:ext>
            </p:extLst>
          </p:nvPr>
        </p:nvGraphicFramePr>
        <p:xfrm>
          <a:off x="245806" y="1710813"/>
          <a:ext cx="8755319" cy="479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92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AFDD47-7733-4E9E-9896-E7C4EB16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-7482"/>
            <a:ext cx="7488231" cy="1325563"/>
          </a:xfrm>
        </p:spPr>
        <p:txBody>
          <a:bodyPr>
            <a:noAutofit/>
          </a:bodyPr>
          <a:lstStyle/>
          <a:p>
            <a:r>
              <a:rPr lang="ru-RU" sz="2400" dirty="0"/>
              <a:t>ФГОС НОО</a:t>
            </a:r>
            <a:br>
              <a:rPr lang="ru-RU" sz="2400" dirty="0"/>
            </a:br>
            <a:r>
              <a:rPr lang="ru-RU" sz="2400" dirty="0"/>
              <a:t>25. Материально-технические условия реализации основной образовательной программы 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20A56F6-E958-4B5D-A5EA-EF11B607C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9193"/>
              </p:ext>
            </p:extLst>
          </p:nvPr>
        </p:nvGraphicFramePr>
        <p:xfrm>
          <a:off x="285135" y="1720646"/>
          <a:ext cx="8589443" cy="467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2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ИОС должна обеспечить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244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ИОС должна обеспечить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9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323" y="255638"/>
            <a:ext cx="7240638" cy="1269859"/>
          </a:xfrm>
        </p:spPr>
        <p:txBody>
          <a:bodyPr>
            <a:normAutofit/>
          </a:bodyPr>
          <a:lstStyle/>
          <a:p>
            <a:r>
              <a:rPr lang="ru-RU" sz="3200" dirty="0"/>
              <a:t>Требования к образовательным результатам при работе в ИОС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583650"/>
              </p:ext>
            </p:extLst>
          </p:nvPr>
        </p:nvGraphicFramePr>
        <p:xfrm>
          <a:off x="501445" y="1622324"/>
          <a:ext cx="8013905" cy="477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95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Обеспечение информационной безопасности в ИОС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63" t="21698" r="16723" b="19497"/>
          <a:stretch/>
        </p:blipFill>
        <p:spPr>
          <a:xfrm>
            <a:off x="1022555" y="1680939"/>
            <a:ext cx="7852024" cy="50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Доступ к ресурсам ИОС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513" t="23044" r="8567" b="9084"/>
          <a:stretch>
            <a:fillRect/>
          </a:stretch>
        </p:blipFill>
        <p:spPr bwMode="auto">
          <a:xfrm>
            <a:off x="229234" y="1571612"/>
            <a:ext cx="87719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933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9001156" cy="1214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/>
              </a:rPr>
              <a:t>Структура рабочих мест по пользователям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4648" t="17812" r="15039" b="5312"/>
          <a:stretch>
            <a:fillRect/>
          </a:stretch>
        </p:blipFill>
        <p:spPr bwMode="auto">
          <a:xfrm>
            <a:off x="214282" y="785794"/>
            <a:ext cx="8786842" cy="60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763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6953"/>
            <a:ext cx="7848872" cy="66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8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172200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Нормативное обеспечение</a:t>
            </a:r>
            <a:endParaRPr lang="ru-RU" sz="3200" b="1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23528" y="1700809"/>
            <a:ext cx="8487097" cy="4824536"/>
          </a:xfrm>
        </p:spPr>
        <p:txBody>
          <a:bodyPr>
            <a:noAutofit/>
          </a:bodyPr>
          <a:lstStyle/>
          <a:p>
            <a:pPr marL="0">
              <a:spcBef>
                <a:spcPts val="750"/>
              </a:spcBef>
              <a:defRPr/>
            </a:pPr>
            <a:r>
              <a:rPr lang="ru-RU" sz="1800" dirty="0"/>
              <a:t>Федеральный Закон Российской Федерации от 29 декабря 2012 г. N 273-ФЗ </a:t>
            </a:r>
            <a:r>
              <a:rPr lang="ru-RU" sz="1800" dirty="0">
                <a:hlinkClick r:id="rId4"/>
              </a:rPr>
              <a:t>«Об образовании в Российской Федерации»</a:t>
            </a:r>
            <a:endParaRPr lang="ru-RU" sz="1800" dirty="0"/>
          </a:p>
          <a:p>
            <a:pPr lvl="0"/>
            <a:r>
              <a:rPr lang="ru-RU" sz="1800" dirty="0"/>
              <a:t>Федеральный закон </a:t>
            </a:r>
            <a:r>
              <a:rPr lang="ru-RU" sz="1800" dirty="0">
                <a:hlinkClick r:id="rId5"/>
              </a:rPr>
              <a:t>«О персональных данных» </a:t>
            </a:r>
            <a:r>
              <a:rPr lang="ru-RU" sz="1800" dirty="0"/>
              <a:t>(ФЗ от 27 июля 2006 г. N 152-ФЗ)</a:t>
            </a:r>
          </a:p>
          <a:p>
            <a:pPr lvl="0"/>
            <a:r>
              <a:rPr lang="ru-RU" sz="1800" dirty="0"/>
              <a:t>Федеральный закон </a:t>
            </a:r>
            <a:r>
              <a:rPr lang="ru-RU" sz="1800" dirty="0">
                <a:hlinkClick r:id="rId6"/>
              </a:rPr>
              <a:t>«Об информации, информационных технологиях и защите информации»</a:t>
            </a:r>
            <a:r>
              <a:rPr lang="ru-RU" sz="1800" dirty="0"/>
              <a:t> (ФЗ от 27.06.2006 №149-ФЗ)</a:t>
            </a:r>
          </a:p>
          <a:p>
            <a:pPr lvl="0"/>
            <a:r>
              <a:rPr lang="ru-RU" sz="1800" dirty="0">
                <a:hlinkClick r:id="rId7"/>
              </a:rPr>
              <a:t>ФЗ О введении в действие части четвертой гражданского кодекса РФ </a:t>
            </a:r>
            <a:r>
              <a:rPr lang="ru-RU" sz="1800" dirty="0"/>
              <a:t>Раздел VII. Права на результаты интеллектуальной деятельности и средства индивидуализации </a:t>
            </a:r>
            <a:r>
              <a:rPr lang="ru-RU" sz="1800" b="1" dirty="0"/>
              <a:t>(</a:t>
            </a:r>
            <a:r>
              <a:rPr lang="ru-RU" sz="1800" dirty="0"/>
              <a:t>Принят Государственной Думой 24 ноября 2006 года, Одобрен Советом Федерации 8 декабря 2006 года)</a:t>
            </a:r>
          </a:p>
          <a:p>
            <a:r>
              <a:rPr lang="ru-RU" sz="1800" dirty="0"/>
              <a:t>Федеральный закон № 210-ФЗ от 27.07.2010 </a:t>
            </a:r>
            <a:r>
              <a:rPr lang="ru-RU" sz="1800" dirty="0">
                <a:hlinkClick r:id="rId8"/>
              </a:rPr>
              <a:t>«Об организации предоставления государственных и муниципальных услуг»</a:t>
            </a:r>
            <a:endParaRPr lang="ru-RU" sz="1800" dirty="0"/>
          </a:p>
          <a:p>
            <a:pPr lvl="0"/>
            <a:r>
              <a:rPr lang="ru-RU" sz="1800" dirty="0"/>
              <a:t>Федеральный закон № 63-ФЗ от 06.04.2011 </a:t>
            </a:r>
            <a:r>
              <a:rPr lang="ru-RU" sz="1800" dirty="0">
                <a:hlinkClick r:id="rId9"/>
              </a:rPr>
              <a:t>«Об электронной подписи»</a:t>
            </a:r>
            <a:endParaRPr lang="ru-RU" sz="1800" dirty="0"/>
          </a:p>
          <a:p>
            <a:pPr lvl="0"/>
            <a:r>
              <a:rPr lang="ru-RU" sz="1800" dirty="0"/>
              <a:t>Закон РФ от 21 июля 1993 г. N 5485-I </a:t>
            </a:r>
            <a:r>
              <a:rPr lang="ru-RU" sz="1800" dirty="0">
                <a:hlinkClick r:id="rId10"/>
              </a:rPr>
              <a:t>"О государственной тайне«</a:t>
            </a:r>
            <a:endParaRPr lang="ru-RU" sz="1800" dirty="0"/>
          </a:p>
          <a:p>
            <a:pPr lvl="0"/>
            <a:r>
              <a:rPr lang="ru-RU" sz="1800" dirty="0"/>
              <a:t>Федеральный закон от 29.12.2010 N 436-ФЗ (ред. от 29.06.2015) "</a:t>
            </a:r>
            <a:r>
              <a:rPr lang="ru-RU" sz="1800" dirty="0">
                <a:hlinkClick r:id="rId11"/>
              </a:rPr>
              <a:t>О защите детей от информации, причиняющей вред их здоровью и развитию</a:t>
            </a:r>
            <a:r>
              <a:rPr lang="ru-RU" sz="1800" dirty="0"/>
              <a:t>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4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Эффективное использование ИОС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0270" y="1052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88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Возможности средств ИКТ, реализуемых в информационной образовательной среде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6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Поиск информации в сети Интернет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32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602" y="277240"/>
            <a:ext cx="3143250" cy="994172"/>
          </a:xfrm>
        </p:spPr>
        <p:txBody>
          <a:bodyPr>
            <a:noAutofit/>
          </a:bodyPr>
          <a:lstStyle/>
          <a:p>
            <a:r>
              <a:rPr lang="ru-RU" sz="3200" dirty="0"/>
              <a:t>Алгоритм поиска</a:t>
            </a:r>
            <a:br>
              <a:rPr lang="ru-RU" sz="3200" dirty="0"/>
            </a:br>
            <a:r>
              <a:rPr lang="ru-RU" sz="3200" dirty="0"/>
              <a:t>Вариант 1.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00" t="15500" r="18229" b="9833"/>
          <a:stretch/>
        </p:blipFill>
        <p:spPr>
          <a:xfrm>
            <a:off x="3409950" y="1022396"/>
            <a:ext cx="5391150" cy="4859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25" y="2514600"/>
            <a:ext cx="2714625" cy="1962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50" dirty="0"/>
              <a:t>Когда учащиеся пользуются </a:t>
            </a:r>
            <a:r>
              <a:rPr lang="ru-RU" sz="1350" dirty="0" err="1"/>
              <a:t>интернет-ресурсами</a:t>
            </a:r>
            <a:r>
              <a:rPr lang="ru-RU" sz="1350" dirty="0"/>
              <a:t>,</a:t>
            </a:r>
          </a:p>
          <a:p>
            <a:r>
              <a:rPr lang="ru-RU" sz="1350" dirty="0"/>
              <a:t>очень важно, чтобы им были даны подробные инструкции, как искать необходимую</a:t>
            </a:r>
          </a:p>
          <a:p>
            <a:r>
              <a:rPr lang="ru-RU" sz="1350" dirty="0"/>
              <a:t>высококачественную информацию, что позволит им использовать время работы</a:t>
            </a:r>
          </a:p>
          <a:p>
            <a:r>
              <a:rPr lang="ru-RU" sz="1350" dirty="0"/>
              <a:t>в сети более эффективно.</a:t>
            </a:r>
          </a:p>
        </p:txBody>
      </p:sp>
    </p:spTree>
    <p:extLst>
      <p:ext uri="{BB962C8B-B14F-4D97-AF65-F5344CB8AC3E}">
        <p14:creationId xmlns:p14="http://schemas.microsoft.com/office/powerpoint/2010/main" val="420989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Вариант 2. Использование специализированных поисковых систем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2425" y="2125266"/>
          <a:ext cx="8543925" cy="375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2125267"/>
            <a:ext cx="8162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Учащиеся могут делиться друг с другом найденными ресурсами через функцию обмена информацией, которая есть на большинстве сайтов, работающих с тегами и закладками.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5308253"/>
            <a:ext cx="86772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Используйте язык расширенных запросов, чтобы повысить эффективность поиска информации. Если вы ищете точную фразу из нескольких слов – выделите её кавычками. Вы можете поставить знак «минус» перед словом, чтобы исключить его из результатов поиска или знак «плюс», если его присутствие в результатах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val="284440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840" y="311022"/>
            <a:ext cx="7886700" cy="994172"/>
          </a:xfrm>
        </p:spPr>
        <p:txBody>
          <a:bodyPr>
            <a:noAutofit/>
          </a:bodyPr>
          <a:lstStyle/>
          <a:p>
            <a:r>
              <a:rPr lang="ru-RU" sz="3200" dirty="0"/>
              <a:t>Вариант 3.</a:t>
            </a:r>
            <a:r>
              <a:rPr lang="ru-RU" sz="3200" b="1" dirty="0"/>
              <a:t> </a:t>
            </a:r>
            <a:r>
              <a:rPr lang="ru-RU" sz="3200" dirty="0"/>
              <a:t>Поиск и сохранение изображений, звука и видео с веб-сайтов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85775" y="2680098"/>
          <a:ext cx="7886700" cy="313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1944292"/>
            <a:ext cx="7743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Научите своих учеников процессу поиска нужных </a:t>
            </a:r>
            <a:r>
              <a:rPr lang="ru-RU" sz="1350" dirty="0" err="1"/>
              <a:t>медиаресурсов</a:t>
            </a:r>
            <a:r>
              <a:rPr lang="ru-RU" sz="1350" dirty="0"/>
              <a:t> и их правильного цитирования. Обратите также внимание на размер выбранных учениками мультимедийных ресурсов. Большой размер файлов будет мешать совместной работе с этим ресурсом.</a:t>
            </a:r>
          </a:p>
        </p:txBody>
      </p:sp>
    </p:spTree>
    <p:extLst>
      <p:ext uri="{BB962C8B-B14F-4D97-AF65-F5344CB8AC3E}">
        <p14:creationId xmlns:p14="http://schemas.microsoft.com/office/powerpoint/2010/main" val="460775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«Как сохранить рисунок или изображение»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Откройте веб-страницу с рисунком или изображением, которое вы хотите сохранить; </a:t>
            </a:r>
          </a:p>
          <a:p>
            <a:r>
              <a:rPr lang="ru-RU" dirty="0"/>
              <a:t>Щелкните правой кнопкой мыши на рисунке, затем выберите </a:t>
            </a:r>
            <a:r>
              <a:rPr lang="ru-RU" b="1" dirty="0"/>
              <a:t>Сохранить изображение как …</a:t>
            </a:r>
            <a:r>
              <a:rPr lang="ru-RU" dirty="0"/>
              <a:t>;</a:t>
            </a:r>
          </a:p>
          <a:p>
            <a:r>
              <a:rPr lang="ru-RU" dirty="0"/>
              <a:t>Щелкните на стрелке </a:t>
            </a:r>
            <a:r>
              <a:rPr lang="ru-RU" b="1" dirty="0"/>
              <a:t>Папка</a:t>
            </a:r>
            <a:r>
              <a:rPr lang="ru-RU" dirty="0"/>
              <a:t> и выберите место на компьютере, где вы хотите сохранить изображение; </a:t>
            </a:r>
          </a:p>
          <a:p>
            <a:r>
              <a:rPr lang="ru-RU" dirty="0"/>
              <a:t>Посмотрите на автоматически предлагаемое имя в поле Имя файла. При желании его можно изменить; </a:t>
            </a:r>
          </a:p>
          <a:p>
            <a:r>
              <a:rPr lang="ru-RU" dirty="0"/>
              <a:t>Нажмите кнопку </a:t>
            </a:r>
            <a:r>
              <a:rPr lang="ru-RU" b="1" dirty="0"/>
              <a:t>Сохранить</a:t>
            </a:r>
          </a:p>
        </p:txBody>
      </p:sp>
    </p:spTree>
    <p:extLst>
      <p:ext uri="{BB962C8B-B14F-4D97-AF65-F5344CB8AC3E}">
        <p14:creationId xmlns:p14="http://schemas.microsoft.com/office/powerpoint/2010/main" val="4209540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«Как сохранить звуковой или музыкальный файл»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Откройте веб-страницу с музыкальным или звуковом файлом, который хотите сохранить; </a:t>
            </a:r>
          </a:p>
          <a:p>
            <a:r>
              <a:rPr lang="ru-RU" dirty="0"/>
              <a:t>Щелкните на нем правой кнопкой мыши, затем выберите </a:t>
            </a:r>
            <a:r>
              <a:rPr lang="ru-RU" b="1" dirty="0"/>
              <a:t>Сохранить ссылку как …</a:t>
            </a:r>
            <a:r>
              <a:rPr lang="ru-RU" dirty="0"/>
              <a:t>;</a:t>
            </a:r>
          </a:p>
          <a:p>
            <a:r>
              <a:rPr lang="ru-RU" dirty="0"/>
              <a:t>Щелкните на стрелке </a:t>
            </a:r>
            <a:r>
              <a:rPr lang="ru-RU" b="1" dirty="0"/>
              <a:t>Папка</a:t>
            </a:r>
            <a:r>
              <a:rPr lang="ru-RU" dirty="0"/>
              <a:t> и выберите место на компьютере, где вы хотите сохранить файл; </a:t>
            </a:r>
          </a:p>
          <a:p>
            <a:r>
              <a:rPr lang="ru-RU" dirty="0"/>
              <a:t>Посмотрите на автоматически предлагаемое имя в поле </a:t>
            </a:r>
            <a:r>
              <a:rPr lang="ru-RU" b="1" dirty="0"/>
              <a:t>Имя файла</a:t>
            </a:r>
            <a:r>
              <a:rPr lang="ru-RU" dirty="0"/>
              <a:t>. При желании его можно изменить; </a:t>
            </a:r>
          </a:p>
          <a:p>
            <a:r>
              <a:rPr lang="ru-RU" dirty="0"/>
              <a:t>Нажмите кнопку </a:t>
            </a:r>
            <a:r>
              <a:rPr lang="ru-RU" b="1" dirty="0"/>
              <a:t>Сохранить.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2274712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«Как сохранить фильм или видеофайл»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Откройте веб-страницу с фильмом или видеофайлом, который вы хотите сохранить; </a:t>
            </a:r>
          </a:p>
          <a:p>
            <a:r>
              <a:rPr lang="ru-RU" dirty="0"/>
              <a:t>Щелкните на нем правой кнопкой мыши, затем выберите </a:t>
            </a:r>
            <a:r>
              <a:rPr lang="ru-RU" b="1" dirty="0"/>
              <a:t>Сохранить ссылку как …</a:t>
            </a:r>
            <a:r>
              <a:rPr lang="ru-RU" dirty="0"/>
              <a:t>; </a:t>
            </a:r>
          </a:p>
          <a:p>
            <a:r>
              <a:rPr lang="ru-RU" dirty="0"/>
              <a:t>Щелкните на стрелке </a:t>
            </a:r>
            <a:r>
              <a:rPr lang="ru-RU" b="1" dirty="0"/>
              <a:t>Папка</a:t>
            </a:r>
            <a:r>
              <a:rPr lang="ru-RU" dirty="0"/>
              <a:t> и выберите место на компьютере, где вы хотите сохранить файл; </a:t>
            </a:r>
          </a:p>
          <a:p>
            <a:r>
              <a:rPr lang="ru-RU" dirty="0"/>
              <a:t>Посмотрите на автоматически предлагаемое имя в поле Имя файла. При желании его можно изменить; </a:t>
            </a:r>
          </a:p>
          <a:p>
            <a:r>
              <a:rPr lang="ru-RU" dirty="0"/>
              <a:t>Нажмите кнопку </a:t>
            </a:r>
            <a:r>
              <a:rPr lang="ru-RU" b="1" dirty="0"/>
              <a:t>Сохранить.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406487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«Как сохранить веб-страницу или страницы»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44090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Откройте веб-страницу которую вы хотите сохранить; </a:t>
            </a:r>
          </a:p>
          <a:p>
            <a:r>
              <a:rPr lang="ru-RU" dirty="0"/>
              <a:t>Выберите </a:t>
            </a:r>
            <a:r>
              <a:rPr lang="ru-RU" b="1" dirty="0"/>
              <a:t>Файл – Сохранить как …; </a:t>
            </a:r>
          </a:p>
          <a:p>
            <a:r>
              <a:rPr lang="ru-RU" dirty="0"/>
              <a:t>Щелкните на стрелке </a:t>
            </a:r>
            <a:r>
              <a:rPr lang="ru-RU" b="1" dirty="0"/>
              <a:t>Папка</a:t>
            </a:r>
            <a:r>
              <a:rPr lang="ru-RU" dirty="0"/>
              <a:t> и выберите место на компьютере, где вы хотите сохранить веб-страницу или страницы; </a:t>
            </a:r>
          </a:p>
          <a:p>
            <a:r>
              <a:rPr lang="ru-RU" dirty="0"/>
              <a:t>Посмотрите на автоматически предлагаемое имя в поле </a:t>
            </a:r>
            <a:r>
              <a:rPr lang="ru-RU" b="1" dirty="0"/>
              <a:t>Имя файла</a:t>
            </a:r>
            <a:r>
              <a:rPr lang="ru-RU" dirty="0"/>
              <a:t>. При желании его можно изменить; </a:t>
            </a:r>
          </a:p>
          <a:p>
            <a:r>
              <a:rPr lang="ru-RU" dirty="0"/>
              <a:t>В поле </a:t>
            </a:r>
            <a:r>
              <a:rPr lang="ru-RU" b="1" dirty="0"/>
              <a:t>Сохранить как … </a:t>
            </a:r>
            <a:r>
              <a:rPr lang="ru-RU" dirty="0"/>
              <a:t>выберите один из параметров: Чтобы сохранить все файлы, необходимые для страницы, в том числе рисунки, макеты и стили, выберите </a:t>
            </a:r>
            <a:r>
              <a:rPr lang="ru-RU" b="1" dirty="0"/>
              <a:t>Веб-страница, полностью</a:t>
            </a:r>
            <a:r>
              <a:rPr lang="ru-RU" dirty="0"/>
              <a:t>. Файлы при этом сохраняются в своих форматах, поэтому может быть создано несколько папок; Если хотите сохранить только информацию с веб-страницы, без рисунков, звуков и других файлов, которые являются частью этой страницы, выберите </a:t>
            </a:r>
            <a:r>
              <a:rPr lang="ru-RU" b="1" dirty="0"/>
              <a:t>Веб-страница, только </a:t>
            </a:r>
            <a:r>
              <a:rPr lang="en-US" b="1" dirty="0"/>
              <a:t>HTML</a:t>
            </a:r>
            <a:r>
              <a:rPr lang="ru-RU" dirty="0"/>
              <a:t>; чтобы сохранить простой текст без форматирования, выберите </a:t>
            </a:r>
            <a:r>
              <a:rPr lang="ru-RU" b="1" dirty="0"/>
              <a:t>Текстовые файлы</a:t>
            </a:r>
            <a:r>
              <a:rPr lang="ru-RU" dirty="0"/>
              <a:t>; </a:t>
            </a:r>
          </a:p>
          <a:p>
            <a:r>
              <a:rPr lang="ru-RU" dirty="0"/>
              <a:t>Нажмите кнопку </a:t>
            </a:r>
            <a:r>
              <a:rPr lang="ru-RU" b="1" dirty="0"/>
              <a:t>Сохранить.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249493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9927"/>
            <a:ext cx="6172200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Нормативное обеспечение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95536" y="1569569"/>
            <a:ext cx="8496944" cy="5163988"/>
          </a:xfrm>
        </p:spPr>
        <p:txBody>
          <a:bodyPr>
            <a:noAutofit/>
          </a:bodyPr>
          <a:lstStyle/>
          <a:p>
            <a:pPr marL="0" indent="269875"/>
            <a:r>
              <a:rPr lang="ru-RU" sz="1800" dirty="0">
                <a:hlinkClick r:id="rId4"/>
              </a:rPr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sz="1800" dirty="0"/>
              <a:t>(Приказ Министерства образования и науки РФ от 23 августа 2017 г. № 816 ) </a:t>
            </a:r>
          </a:p>
          <a:p>
            <a:pPr marL="0">
              <a:spcBef>
                <a:spcPts val="750"/>
              </a:spcBef>
              <a:defRPr/>
            </a:pPr>
            <a:r>
              <a:rPr lang="ru-RU" sz="1800" dirty="0"/>
              <a:t>ГОСТы (</a:t>
            </a:r>
            <a:r>
              <a:rPr lang="ru-RU" sz="1800" dirty="0">
                <a:hlinkClick r:id="rId5"/>
              </a:rPr>
              <a:t>ИКТ</a:t>
            </a:r>
            <a:r>
              <a:rPr lang="ru-RU" sz="1800" dirty="0"/>
              <a:t> (ГОСТ 52653-2006), </a:t>
            </a:r>
            <a:r>
              <a:rPr lang="ru-RU" sz="1800" dirty="0">
                <a:hlinkClick r:id="rId6"/>
              </a:rPr>
              <a:t>ЭОР</a:t>
            </a:r>
            <a:r>
              <a:rPr lang="ru-RU" sz="1800" dirty="0"/>
              <a:t> (ГОСТ Р 53620-2009), </a:t>
            </a:r>
            <a:r>
              <a:rPr lang="ru-RU" sz="1800" dirty="0">
                <a:hlinkClick r:id="rId7"/>
              </a:rPr>
              <a:t>интернет-порталы</a:t>
            </a:r>
            <a:r>
              <a:rPr lang="ru-RU" sz="1800" dirty="0"/>
              <a:t> (ГОСТ Р 52657- 2006) и др.) </a:t>
            </a:r>
          </a:p>
          <a:p>
            <a:pPr marL="0" indent="270272" fontAlgn="base">
              <a:tabLst>
                <a:tab pos="270272" algn="l"/>
              </a:tabLst>
            </a:pPr>
            <a:r>
              <a:rPr lang="ru-RU" sz="1800" b="1" dirty="0">
                <a:hlinkClick r:id="rId8"/>
              </a:rPr>
              <a:t>Требования к структуре официального сайта образовательной организации в информационно-телекоммуникационной сети «Интернет" и формату представления на нем информации </a:t>
            </a:r>
            <a:r>
              <a:rPr lang="ru-RU" sz="1800" b="1" dirty="0"/>
              <a:t>(</a:t>
            </a:r>
            <a:r>
              <a:rPr lang="ru-RU" sz="1800" dirty="0"/>
              <a:t>Приказ Федеральной службы по надзору в сфере образования и науки от 29.05.2014 № 785)</a:t>
            </a:r>
            <a:endParaRPr lang="ru-RU" sz="1800" dirty="0">
              <a:hlinkClick r:id="rId9"/>
            </a:endParaRPr>
          </a:p>
          <a:p>
            <a:pPr marL="0" indent="270272" fontAlgn="base">
              <a:tabLst>
                <a:tab pos="270272" algn="l"/>
              </a:tabLst>
            </a:pPr>
            <a:r>
              <a:rPr lang="ru-RU" sz="1800" dirty="0">
                <a:hlinkClick r:id="rId10"/>
              </a:rPr>
              <a:t>Квалификационные характеристики должностей работников образования </a:t>
            </a:r>
            <a:r>
              <a:rPr lang="ru-RU" sz="1800" dirty="0"/>
              <a:t>(Приказ Министерства здравоохранения и социального развития РФ от 26 августа 2010 г. № 761 н  и Приказ о внесении изменений от  31 мая 2011г. № 448 н)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1800" dirty="0"/>
          </a:p>
          <a:p>
            <a:pPr>
              <a:defRPr/>
            </a:pP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534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4376" y="257484"/>
            <a:ext cx="7886700" cy="994172"/>
          </a:xfrm>
        </p:spPr>
        <p:txBody>
          <a:bodyPr>
            <a:normAutofit/>
          </a:bodyPr>
          <a:lstStyle/>
          <a:p>
            <a:pPr eaLnBrk="1"/>
            <a:r>
              <a:rPr lang="ru-RU" altLang="ru-RU" sz="3000" dirty="0"/>
              <a:t>Методы графического уплотнения учебной информации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85775" y="1924050"/>
          <a:ext cx="82962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831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Программные инструменты для создания карт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2125266"/>
            <a:ext cx="8299451" cy="2993951"/>
          </a:xfrm>
        </p:spPr>
        <p:txBody>
          <a:bodyPr>
            <a:normAutofit/>
          </a:bodyPr>
          <a:lstStyle/>
          <a:p>
            <a:r>
              <a:rPr lang="ru-RU" sz="1800" dirty="0"/>
              <a:t>Карты знаний — диаграммы, схемы, в наглядном виде представляющие различные идеи, задачи, тезисы, связанные друг с другом и объединенные какой-то общей идеей.</a:t>
            </a:r>
          </a:p>
          <a:p>
            <a:r>
              <a:rPr lang="ru-RU" sz="1800" dirty="0"/>
              <a:t>Обзор программных средств для создания карт знаний. Использование инструментальных возможностей программных средств для создания, редактирования, импортирования карт знаний.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3730948"/>
            <a:ext cx="3330179" cy="2160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3958009"/>
            <a:ext cx="4161743" cy="17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2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932" y="291408"/>
            <a:ext cx="6683765" cy="960668"/>
          </a:xfrm>
        </p:spPr>
        <p:txBody>
          <a:bodyPr>
            <a:normAutofit/>
          </a:bodyPr>
          <a:lstStyle/>
          <a:p>
            <a:r>
              <a:rPr lang="ru-RU" sz="3200" dirty="0"/>
              <a:t>Визуализация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51" y="1816100"/>
            <a:ext cx="8375650" cy="408939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Ментальные карты</a:t>
            </a:r>
            <a:r>
              <a:rPr lang="ru-RU" dirty="0"/>
              <a:t> (это удобный инструмент для отображения процесса мышления и структурирования информации в визуальной форме). </a:t>
            </a:r>
          </a:p>
          <a:p>
            <a:pPr marL="0" indent="0">
              <a:buNone/>
            </a:pPr>
            <a:r>
              <a:rPr lang="ru-RU" dirty="0"/>
              <a:t>Сетевые сервисы: </a:t>
            </a:r>
          </a:p>
          <a:p>
            <a:r>
              <a:rPr lang="ru-RU" dirty="0"/>
              <a:t>1. </a:t>
            </a:r>
            <a:r>
              <a:rPr lang="ru-RU" u="sng" dirty="0">
                <a:hlinkClick r:id="rId2"/>
              </a:rPr>
              <a:t>http://bubbl.us/</a:t>
            </a:r>
            <a:r>
              <a:rPr lang="ru-RU" dirty="0"/>
              <a:t> </a:t>
            </a:r>
          </a:p>
          <a:p>
            <a:r>
              <a:rPr lang="ru-RU" dirty="0"/>
              <a:t>2. </a:t>
            </a:r>
            <a:r>
              <a:rPr lang="ru-RU" u="sng" dirty="0">
                <a:hlinkClick r:id="rId3"/>
              </a:rPr>
              <a:t>http://www.mindmeister.com/ru</a:t>
            </a:r>
            <a:r>
              <a:rPr lang="ru-RU" dirty="0"/>
              <a:t> </a:t>
            </a:r>
          </a:p>
          <a:p>
            <a:r>
              <a:rPr lang="ru-RU" dirty="0"/>
              <a:t>3. </a:t>
            </a:r>
            <a:r>
              <a:rPr lang="ru-RU" u="sng" dirty="0">
                <a:hlinkClick r:id="rId4"/>
              </a:rPr>
              <a:t>http://www.mindomo.com/</a:t>
            </a:r>
            <a:endParaRPr lang="ru-RU" dirty="0"/>
          </a:p>
          <a:p>
            <a:r>
              <a:rPr lang="ru-RU" dirty="0"/>
              <a:t>4. </a:t>
            </a:r>
            <a:r>
              <a:rPr lang="ru-RU" u="sng" dirty="0">
                <a:hlinkClick r:id="rId5"/>
              </a:rPr>
              <a:t>http://www.spiderscribe.net/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Характерные черты ментальной карты</a:t>
            </a:r>
          </a:p>
          <a:p>
            <a:r>
              <a:rPr lang="ru-RU" i="1" dirty="0"/>
              <a:t>основной объект изучения</a:t>
            </a:r>
            <a:r>
              <a:rPr lang="ru-RU" dirty="0"/>
              <a:t> (отправная точка размышлений) всегда размещается в центре карты;</a:t>
            </a:r>
          </a:p>
          <a:p>
            <a:r>
              <a:rPr lang="ru-RU" dirty="0"/>
              <a:t>аспекты основного объекта, вопросы, связанные с ним, и смежные темы расходятся от центрального образа в виде </a:t>
            </a:r>
            <a:r>
              <a:rPr lang="ru-RU" i="1" dirty="0"/>
              <a:t>ветвей</a:t>
            </a:r>
            <a:r>
              <a:rPr lang="ru-RU" dirty="0"/>
              <a:t> ;</a:t>
            </a:r>
          </a:p>
          <a:p>
            <a:r>
              <a:rPr lang="ru-RU" i="1" dirty="0"/>
              <a:t>ветви-ассоциации</a:t>
            </a:r>
            <a:r>
              <a:rPr lang="ru-RU" dirty="0"/>
              <a:t> поясняются ключевыми словами, фразами или графическими образами, от них отходят ветви второго порядка, выражающие вторичные идеи, от которых, в свою очередь, расходятся ветви ассоциаций третьего порядка;</a:t>
            </a:r>
          </a:p>
          <a:p>
            <a:r>
              <a:rPr lang="ru-RU" dirty="0"/>
              <a:t>ветви ассоциаций формируют </a:t>
            </a:r>
            <a:r>
              <a:rPr lang="ru-RU" i="1" dirty="0"/>
              <a:t>иерархическую структуру</a:t>
            </a:r>
            <a:r>
              <a:rPr lang="ru-RU" dirty="0"/>
              <a:t>, которую математики называют графом.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6"/>
          <a:srcRect l="10531" t="32941" r="50604" b="21681"/>
          <a:stretch/>
        </p:blipFill>
        <p:spPr>
          <a:xfrm>
            <a:off x="6618330" y="2174875"/>
            <a:ext cx="2016479" cy="14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3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15" y="499115"/>
            <a:ext cx="6683765" cy="960668"/>
          </a:xfrm>
        </p:spPr>
        <p:txBody>
          <a:bodyPr>
            <a:noAutofit/>
          </a:bodyPr>
          <a:lstStyle/>
          <a:p>
            <a:r>
              <a:rPr lang="ru-RU" sz="3200" dirty="0"/>
              <a:t>Как можно использовать карты ума в образовательном процессе?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05000"/>
            <a:ext cx="8239125" cy="36195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составления краткого опорного конспекта курсов или даже целой конференции.</a:t>
            </a:r>
          </a:p>
          <a:p>
            <a:r>
              <a:rPr lang="ru-RU" dirty="0"/>
              <a:t>Для хранения тематических полезных ссылок </a:t>
            </a:r>
          </a:p>
          <a:p>
            <a:r>
              <a:rPr lang="ru-RU" dirty="0"/>
              <a:t>Для систематизации методических рекомендаций</a:t>
            </a:r>
          </a:p>
          <a:p>
            <a:r>
              <a:rPr lang="ru-RU" dirty="0"/>
              <a:t>Для планирования учебного проекта, мероприятия, школьного спектакля</a:t>
            </a:r>
          </a:p>
          <a:p>
            <a:r>
              <a:rPr lang="ru-RU" dirty="0"/>
              <a:t>Для разработки дизайна блога, сайта</a:t>
            </a:r>
          </a:p>
          <a:p>
            <a:r>
              <a:rPr lang="ru-RU" dirty="0"/>
              <a:t>Для многого другого...</a:t>
            </a:r>
          </a:p>
          <a:p>
            <a:endParaRPr lang="ru-RU" dirty="0"/>
          </a:p>
          <a:p>
            <a:r>
              <a:rPr lang="ru-RU" dirty="0"/>
              <a:t>Подробнее на сайте </a:t>
            </a:r>
            <a:r>
              <a:rPr lang="en-US" dirty="0">
                <a:hlinkClick r:id="rId2"/>
              </a:rPr>
              <a:t>http://www.intuit.ru/studies/courses/647/503/info</a:t>
            </a:r>
            <a:r>
              <a:rPr lang="ru-RU" dirty="0"/>
              <a:t> - открытый курс лекций «Эффективная обработка информации (</a:t>
            </a:r>
            <a:r>
              <a:rPr lang="ru-RU" dirty="0" err="1"/>
              <a:t>Mind</a:t>
            </a:r>
            <a:r>
              <a:rPr lang="ru-RU" dirty="0"/>
              <a:t> </a:t>
            </a:r>
            <a:r>
              <a:rPr lang="ru-RU" dirty="0" err="1"/>
              <a:t>mapping</a:t>
            </a:r>
            <a:r>
              <a:rPr lang="ru-RU" dirty="0"/>
              <a:t>)»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12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6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Приёмы создания безопасной образовательной среды (Программа «Учимся с </a:t>
            </a:r>
            <a:r>
              <a:rPr lang="en-US" sz="2800" dirty="0"/>
              <a:t>Intel®</a:t>
            </a:r>
            <a:r>
              <a:rPr lang="ru-RU" sz="2800" dirty="0"/>
              <a:t>» Технологии и бизнес)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Меньше говорите сами</a:t>
            </a:r>
            <a:r>
              <a:rPr lang="ru-RU" dirty="0"/>
              <a:t>, чтобы у учеников было время размышлять.</a:t>
            </a:r>
          </a:p>
          <a:p>
            <a:pPr lvl="0"/>
            <a:r>
              <a:rPr lang="ru-RU" dirty="0"/>
              <a:t>Чаще повторяйте, что </a:t>
            </a:r>
            <a:r>
              <a:rPr lang="ru-RU" b="1" dirty="0"/>
              <a:t>на большинство вопросов не существует одного правильного ответа</a:t>
            </a:r>
            <a:r>
              <a:rPr lang="ru-RU" dirty="0"/>
              <a:t>. Не забывайте об этом и сами.</a:t>
            </a:r>
          </a:p>
          <a:p>
            <a:pPr lvl="0"/>
            <a:r>
              <a:rPr lang="ru-RU" b="1" dirty="0"/>
              <a:t>Не балуйте детей готовой информацией</a:t>
            </a:r>
            <a:r>
              <a:rPr lang="ru-RU" dirty="0"/>
              <a:t>. Вместо этого, научите, как ее искать, как активно работать с текстом, как анализировать информацию.</a:t>
            </a:r>
          </a:p>
          <a:p>
            <a:pPr lvl="0"/>
            <a:r>
              <a:rPr lang="ru-RU" dirty="0"/>
              <a:t>Планируя уроки, </a:t>
            </a:r>
            <a:r>
              <a:rPr lang="ru-RU" b="1" dirty="0"/>
              <a:t>выделяйте время на обучение и тренировку навыков критического мышления</a:t>
            </a:r>
            <a:r>
              <a:rPr lang="ru-RU" dirty="0"/>
              <a:t> при чтении, письме, говорении и слушании. Знания и умения детей в этой важнейшей области очень ограничены.</a:t>
            </a:r>
          </a:p>
          <a:p>
            <a:pPr lvl="0"/>
            <a:r>
              <a:rPr lang="ru-RU" b="1" dirty="0"/>
              <a:t>Думайте вслух</a:t>
            </a:r>
            <a:r>
              <a:rPr lang="ru-RU" dirty="0"/>
              <a:t> на уроке. Ученики должны иметь возможность наблюдать за ходом ваших мыслей, за тем, как вы рассуждаете, решая задачу или проблему. Постарайтесь делать это так, как делал бы ученик, а не многоопытный преподаватель. Если вы мыслите слишком быстро или слишком сложно, ученики не смогут затем использовать это в качестве образца.</a:t>
            </a:r>
          </a:p>
          <a:p>
            <a:pPr lvl="0"/>
            <a:r>
              <a:rPr lang="ru-RU" b="1" dirty="0"/>
              <a:t>Систематически задавайте ученикам вопросы</a:t>
            </a:r>
            <a:r>
              <a:rPr lang="ru-RU" dirty="0"/>
              <a:t>, «распаковывающие» их мысли, касающиеся таких аспектов, как цели, доказательства, аргументы, причины, суждения, убеждения, интерпретации, выводы, умозаключения, последствия их размышлений и их значение, реакцию на противоположные или другие точки зрения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813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Приёмы создания безопасной образовательной среды (Программа «Учимся с </a:t>
            </a:r>
            <a:r>
              <a:rPr lang="en-US" sz="2800" dirty="0"/>
              <a:t>Intel®</a:t>
            </a:r>
            <a:r>
              <a:rPr lang="ru-RU" sz="2800" dirty="0"/>
              <a:t>» Технологии и бизнес)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46" y="1524000"/>
            <a:ext cx="8790038" cy="4562168"/>
          </a:xfrm>
        </p:spPr>
        <p:txBody>
          <a:bodyPr>
            <a:noAutofit/>
          </a:bodyPr>
          <a:lstStyle/>
          <a:p>
            <a:pPr lvl="0"/>
            <a:r>
              <a:rPr lang="ru-RU" sz="1600" b="1" dirty="0"/>
              <a:t>Чаще спрашивайте учеников, которые редко поднимают руку</a:t>
            </a:r>
            <a:r>
              <a:rPr lang="ru-RU" sz="1600" dirty="0"/>
              <a:t>. После выступления ученика попросите других учеников своими словами обобщить сказанное им, чтобы ученики привыкали слушать друг друга активно. Но делайте это не в качестве наказания не слишком усидчивых и послушных.</a:t>
            </a:r>
          </a:p>
          <a:p>
            <a:pPr lvl="0"/>
            <a:r>
              <a:rPr lang="ru-RU" sz="1600" b="1" dirty="0"/>
              <a:t>Избегайте немедленного оценивания</a:t>
            </a:r>
            <a:r>
              <a:rPr lang="ru-RU" sz="1600" dirty="0"/>
              <a:t> вопросов или суждений детей. Дайте свободно высказаться как можно большему числу учеников и только потом особо отметьте наиболее интересные, на ваш взгляд, точки зрения. Всегда отделяйте точку зрения ученика от его личности. Не уставайте повторять, что вы уважаете любую точку зрения, даже если с ней не согласны.</a:t>
            </a:r>
          </a:p>
          <a:p>
            <a:pPr lvl="0"/>
            <a:r>
              <a:rPr lang="ru-RU" sz="1600" dirty="0"/>
              <a:t>Всякий раз </a:t>
            </a:r>
            <a:r>
              <a:rPr lang="ru-RU" sz="1600" b="1" dirty="0"/>
              <a:t>старайтесь приводить конкретные примеры</a:t>
            </a:r>
            <a:r>
              <a:rPr lang="ru-RU" sz="1600" dirty="0"/>
              <a:t>, иллюстрирующие абстрактные понятия или рассуждения. Используйте в качестве примеров ситуации и темы близкие, понятные и интересные ученикам. Приближайте абстрактные знания к их повседневной жизни.</a:t>
            </a:r>
          </a:p>
          <a:p>
            <a:pPr lvl="0"/>
            <a:r>
              <a:rPr lang="ru-RU" sz="1600" dirty="0"/>
              <a:t>Ясно п</a:t>
            </a:r>
            <a:r>
              <a:rPr lang="ru-RU" sz="1600" b="1" dirty="0"/>
              <a:t>роговаривайте критерии, на основании которых вы собираетесь оценивать</a:t>
            </a:r>
            <a:r>
              <a:rPr lang="ru-RU" sz="1600" dirty="0"/>
              <a:t> работу учеников. Объясняйте, почему выбраны именно эти критерии. Покажите ученикам, как они сами, на основании этих критериев могут оценить свою работу. В идеале ваши критерии должны быть настолько понятны ученикам, чтобы их самооценка почти не расходилась с вашей оценкой. Умение рефлексировать, адекватно оценивать свою работу – одна из важных составляющих критического мышления.</a:t>
            </a:r>
          </a:p>
          <a:p>
            <a:r>
              <a:rPr lang="ru-RU" sz="1600" dirty="0"/>
              <a:t>Важно </a:t>
            </a:r>
            <a:r>
              <a:rPr lang="ru-RU" sz="1600" b="1" dirty="0"/>
              <a:t>приучать учеников к систематической рефлексии</a:t>
            </a:r>
            <a:r>
              <a:rPr lang="ru-RU" sz="1600" dirty="0"/>
              <a:t>. Например, можно в конце каждого урока давать учащимся задание на 1 минуту: написать, что было самым важным для них на прошедшем уроке, что осталось непонятным. Каждый новый урок можно начинать с 1-2 минутного анализа записок.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9865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Приёмы создания безопасной образовательной среды (Программа «Учимся с </a:t>
            </a:r>
            <a:r>
              <a:rPr lang="en-US" sz="2800" dirty="0"/>
              <a:t>Intel®</a:t>
            </a:r>
            <a:r>
              <a:rPr lang="ru-RU" sz="2800" dirty="0"/>
              <a:t>» Технологии и бизнес)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32" y="1779639"/>
            <a:ext cx="8486468" cy="4768645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Часто </a:t>
            </a:r>
            <a:r>
              <a:rPr lang="ru-RU" sz="1600" b="1" dirty="0"/>
              <a:t>делите класс на малые группы</a:t>
            </a:r>
            <a:r>
              <a:rPr lang="ru-RU" sz="1600" dirty="0"/>
              <a:t> (пары, тройки, четверки и т.д.). Давайте каждой группе определенное задание на время, слушайте всем классом отчет каждой группы о проделанной работе, о возникших проблемах, о том, как они были преодолены. Для развития критического мышления не достаточно только лишь базовых знаний, нужна еще совместная деятельность, возможность общения в группе, где тебя услышат, где ты услышишь другие точки зрения и другие аргументы, где ты чувствуешь себя в безопасности.</a:t>
            </a:r>
          </a:p>
          <a:p>
            <a:pPr lvl="0"/>
            <a:r>
              <a:rPr lang="ru-RU" sz="1600" dirty="0"/>
              <a:t>Важно всячески </a:t>
            </a:r>
            <a:r>
              <a:rPr lang="ru-RU" sz="1600" b="1" dirty="0"/>
              <a:t>поощрять свободные высказывания</a:t>
            </a:r>
            <a:r>
              <a:rPr lang="ru-RU" sz="1600" dirty="0"/>
              <a:t> учащихся, не иронизировать над ними, не исправлять ошибки говорящего (найти для этого другое время и место!), учить слушать друг друга. Прежде всего, учителю следует научиться слушать самому, демонстрируя искреннюю заинтересованность в рассуждениях учеников. Если учитель только делает вид, что слушает или ведет себя не конгруэнтно, т.е. на словах высказывает заинтересованность, а своим видом, интонацией, позой показывает, что торопится, не согласен с учеником, раздражен, ученики сразу это почувствуют.</a:t>
            </a:r>
          </a:p>
          <a:p>
            <a:pPr lvl="0"/>
            <a:r>
              <a:rPr lang="ru-RU" sz="1600" b="1" dirty="0"/>
              <a:t>Планируя занятия, подготовьте несколько вопросов</a:t>
            </a:r>
            <a:r>
              <a:rPr lang="ru-RU" sz="1600" dirty="0"/>
              <a:t>, таких как «В чем сильные и слабые стороны этих аргументов?», «Как еще могли бы развиваться события?», «Какие выводы можно из этого сделать?».</a:t>
            </a:r>
          </a:p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18651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Приёмы создания безопасной образовательной среды (Программа «Учимся с </a:t>
            </a:r>
            <a:r>
              <a:rPr lang="en-US" sz="2800" dirty="0"/>
              <a:t>Intel®</a:t>
            </a:r>
            <a:r>
              <a:rPr lang="ru-RU" sz="2800" dirty="0"/>
              <a:t>» Технологии и бизнес)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87" y="1759975"/>
            <a:ext cx="8378314" cy="4621160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Если </a:t>
            </a:r>
            <a:r>
              <a:rPr lang="ru-RU" sz="1600" b="1" dirty="0"/>
              <a:t>учитель и ученики находятся в классе "на равных"</a:t>
            </a:r>
            <a:r>
              <a:rPr lang="ru-RU" sz="1600" dirty="0"/>
              <a:t>, могут видеть друга и свободно общаться, это активизирует даже самых застенчивых и пассивных, которые обычно предпочитают молчать, если сидят в затылок друг другу и видят только учителя. В некоторых классах столы расставляют по кругу, так чтобы ученики могли видеть друг друга. При работе в малых группах ученики рассаживаются в кружок вокруг одного или двух столов.</a:t>
            </a:r>
          </a:p>
          <a:p>
            <a:pPr lvl="0"/>
            <a:r>
              <a:rPr lang="ru-RU" sz="1600" dirty="0"/>
              <a:t>Очень помогут особенно на первых порах, развешанные на стенах </a:t>
            </a:r>
            <a:r>
              <a:rPr lang="ru-RU" sz="1600" b="1" dirty="0"/>
              <a:t>плакаты с вопросами</a:t>
            </a:r>
            <a:r>
              <a:rPr lang="ru-RU" sz="1600" dirty="0"/>
              <a:t> «Почему я так считаю?», «Это факт или интерпретация?», «А что будет, если…?», «С чем это можно сравнить?». Особенно, если на них же будут подсказки, с чего можно начать ответы на эти вопросы</a:t>
            </a:r>
          </a:p>
          <a:p>
            <a:pPr lvl="0"/>
            <a:r>
              <a:rPr lang="ru-RU" sz="1600" dirty="0"/>
              <a:t>Никогда </a:t>
            </a:r>
            <a:r>
              <a:rPr lang="ru-RU" sz="1600" b="1" dirty="0"/>
              <a:t>не бойтесь признать, что чего-то не знаете.</a:t>
            </a:r>
            <a:r>
              <a:rPr lang="ru-RU" sz="1600" dirty="0"/>
              <a:t> Это нисколько не уронит ваш авторитет, как считают многие учителя. Наоборот, ученики почувствуют вашу уверенность в себе, еще раз убедятся, что вы такой же человек, как они.</a:t>
            </a:r>
          </a:p>
          <a:p>
            <a:pPr lvl="0"/>
            <a:r>
              <a:rPr lang="ru-RU" sz="1600" dirty="0"/>
              <a:t>Два вопроса, которые могут очень досаждать вам, но </a:t>
            </a:r>
            <a:r>
              <a:rPr lang="ru-RU" sz="1600" b="1" dirty="0"/>
              <a:t>очень помогут вашим ученикам</a:t>
            </a:r>
            <a:r>
              <a:rPr lang="ru-RU" sz="1600" dirty="0"/>
              <a:t>: «А что, если…?» и «И что из этого?..».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390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sz="2400" dirty="0" err="1"/>
              <a:t>к.п.н</a:t>
            </a:r>
            <a:r>
              <a:rPr lang="ru-RU" sz="2400" dirty="0"/>
              <a:t>.</a:t>
            </a:r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497" y="357188"/>
            <a:ext cx="7376191" cy="500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/>
              <a:t>Рекомендации по соблюдению санитарных норм и правил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" y="1502497"/>
            <a:ext cx="8643938" cy="5230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Работа с компьютером</a:t>
            </a:r>
            <a:br>
              <a:rPr lang="ru-RU" sz="1600" b="1" dirty="0"/>
            </a:br>
            <a:r>
              <a:rPr lang="ru-RU" sz="1600" dirty="0"/>
              <a:t>Продолжительность непрерывного использования компьютера с жидкокристаллическим монитором на уроках составляет:</a:t>
            </a:r>
          </a:p>
          <a:p>
            <a:r>
              <a:rPr lang="ru-RU" sz="1600" dirty="0"/>
              <a:t>для учащихся </a:t>
            </a:r>
            <a:r>
              <a:rPr lang="ru-RU" sz="1600" b="1" dirty="0"/>
              <a:t>1-2-х классов — не более 20 минут</a:t>
            </a:r>
            <a:r>
              <a:rPr lang="ru-RU" sz="1600" dirty="0"/>
              <a:t>;</a:t>
            </a:r>
          </a:p>
          <a:p>
            <a:r>
              <a:rPr lang="ru-RU" sz="1600" dirty="0"/>
              <a:t>для учащихся </a:t>
            </a:r>
            <a:r>
              <a:rPr lang="ru-RU" sz="1600" b="1" dirty="0"/>
              <a:t>3-4 классов — не более 25 минут</a:t>
            </a:r>
            <a:r>
              <a:rPr lang="ru-RU" sz="1600" dirty="0"/>
              <a:t>;</a:t>
            </a:r>
          </a:p>
          <a:p>
            <a:r>
              <a:rPr lang="ru-RU" sz="1600" dirty="0"/>
              <a:t>для учащихся </a:t>
            </a:r>
            <a:r>
              <a:rPr lang="ru-RU" sz="1600" b="1" dirty="0"/>
              <a:t>5-6 классов — не более 30 минут</a:t>
            </a:r>
            <a:r>
              <a:rPr lang="ru-RU" sz="1600" dirty="0"/>
              <a:t>;</a:t>
            </a:r>
          </a:p>
          <a:p>
            <a:r>
              <a:rPr lang="ru-RU" sz="1600" dirty="0"/>
              <a:t>для учащихся </a:t>
            </a:r>
            <a:r>
              <a:rPr lang="ru-RU" sz="1600" b="1" dirty="0"/>
              <a:t>7-11 классов — 35 минут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b="1" dirty="0"/>
              <a:t>Работа с интерактивной доской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Непрерывная продолжительность работы обучающихся непосредственно с интерактивной доской на уроках:</a:t>
            </a:r>
          </a:p>
          <a:p>
            <a:r>
              <a:rPr lang="ru-RU" sz="1600" dirty="0"/>
              <a:t>в </a:t>
            </a:r>
            <a:r>
              <a:rPr lang="ru-RU" sz="1600" b="1" dirty="0"/>
              <a:t>1-4 классах не должна превышать 5 минут</a:t>
            </a:r>
            <a:r>
              <a:rPr lang="ru-RU" sz="1600" dirty="0"/>
              <a:t>;</a:t>
            </a:r>
          </a:p>
          <a:p>
            <a:r>
              <a:rPr lang="ru-RU" sz="1600" dirty="0"/>
              <a:t>в </a:t>
            </a:r>
            <a:r>
              <a:rPr lang="ru-RU" sz="1600" b="1" dirty="0"/>
              <a:t>5-11 классах — 10 минут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Суммарная продолжительность использования интерактивной доски на уроках:</a:t>
            </a:r>
          </a:p>
          <a:p>
            <a:r>
              <a:rPr lang="ru-RU" sz="1600" dirty="0"/>
              <a:t>в 1</a:t>
            </a:r>
            <a:r>
              <a:rPr lang="ru-RU" sz="1600" b="1" dirty="0"/>
              <a:t>-2 классах составляет не более 25 минут</a:t>
            </a:r>
            <a:r>
              <a:rPr lang="ru-RU" sz="1600" dirty="0"/>
              <a:t>;</a:t>
            </a:r>
          </a:p>
          <a:p>
            <a:r>
              <a:rPr lang="ru-RU" sz="1600" b="1" dirty="0"/>
              <a:t>3-4 классах и старше — не более 30 минут</a:t>
            </a:r>
            <a:r>
              <a:rPr lang="ru-RU" sz="1600" dirty="0"/>
              <a:t> при соблюдении гигиенически рациональной организации урока (оптимальная смена видов деятельности, плотность уроков 60-80%, физкультминутки, </a:t>
            </a:r>
            <a:r>
              <a:rPr lang="ru-RU" sz="1600" dirty="0" err="1"/>
              <a:t>офтальмотренаж</a:t>
            </a:r>
            <a:r>
              <a:rPr lang="ru-RU" sz="1600" dirty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С целью профилактики утомления обучающихся </a:t>
            </a:r>
            <a:r>
              <a:rPr lang="ru-RU" sz="1600" b="1" dirty="0"/>
              <a:t>не допускается использование на одном уроке более двух видов электронных средств обучения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52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9D835-77C2-4157-B496-1BAFF62CB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Работа с цифровыми образовательными ресурсами: права и обязанности учителя и школы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9B4859-B480-4594-85FF-51CFAAA0E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01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B4E6D-C44D-4862-839C-62F969E3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hlinkClick r:id="rId2"/>
              </a:rPr>
              <a:t>Федеральный закон от 29.12.2012 N 273-ФЗ (ред. от 26.07.2019) "Об образовании в Российской Федерации«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/>
              <a:t>Статья 28. Компетенция, права, обязанности и ответственность образовательной организации</a:t>
            </a:r>
            <a:endParaRPr lang="ru-RU" sz="1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A45B2A-43B4-461C-9FFB-E1465DD22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625" y="1700980"/>
          <a:ext cx="8500953" cy="485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30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B4E6D-C44D-4862-839C-62F969E3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hlinkClick r:id="rId2"/>
              </a:rPr>
              <a:t>Федеральный закон от 29.12.2012 N 273-ФЗ (ред. от 26.07.2019) "Об образовании в Российской Федерации«</a:t>
            </a:r>
            <a:br>
              <a:rPr lang="ru-RU" sz="1600" dirty="0"/>
            </a:br>
            <a:br>
              <a:rPr lang="ru-RU" sz="1600" dirty="0"/>
            </a:br>
            <a:r>
              <a:rPr lang="ru-RU" sz="1800" b="1" dirty="0"/>
              <a:t>Статья 47. Правовой статус педагогических работников. Права и свободы педагогических работников, гарантии их реализации</a:t>
            </a:r>
            <a:endParaRPr lang="ru-RU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A45B2A-43B4-461C-9FFB-E1465DD22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625" y="1700980"/>
          <a:ext cx="8500953" cy="485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98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B4E6D-C44D-4862-839C-62F969E3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hlinkClick r:id="rId2"/>
              </a:rPr>
              <a:t>Федеральный закон от 29.12.2012 N 273-ФЗ (ред. от 26.07.2019) "Об образовании в Российской Федерации«</a:t>
            </a:r>
            <a:br>
              <a:rPr lang="ru-RU" sz="1600" dirty="0"/>
            </a:br>
            <a:br>
              <a:rPr lang="ru-RU" sz="1600" dirty="0"/>
            </a:br>
            <a:r>
              <a:rPr lang="ru-RU" sz="1600" b="1" dirty="0"/>
              <a:t>Статья 48. Обязанности и ответственность педагогических работников</a:t>
            </a:r>
            <a:endParaRPr lang="ru-RU" sz="1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A45B2A-43B4-461C-9FFB-E1465DD22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341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 общего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04436"/>
              </p:ext>
            </p:extLst>
          </p:nvPr>
        </p:nvGraphicFramePr>
        <p:xfrm>
          <a:off x="199441" y="2353123"/>
          <a:ext cx="5193653" cy="414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0690" y="5295574"/>
            <a:ext cx="322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ИКТ-компетентность обучающихся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фундамент для формирования УУД</a:t>
            </a:r>
          </a:p>
        </p:txBody>
      </p:sp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3094" y="1586435"/>
            <a:ext cx="3648173" cy="27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949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30bc6e468eda5e28e45fcd3e7fd6bb2e034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4B1A0FA6-A2CA-4668-803A-A9EFEFEBF1D8}"/>
  <p:tag name="GENSWF_ADVANCE_TIME" val="91.1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01429F33-3C70-4CE6-B46E-365296F883F9}"/>
  <p:tag name="GENSWF_ADVANCE_TIME" val="119.82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US75DVFUYAPE-2001214921-32</_dlc_DocId>
    <_dlc_DocIdUrl xmlns="1ca21ed8-a3df-4193-b700-fd65bdc63fa0">
      <Url>http://www.eduportal44.ru/Makariev_EDU/makar-rmk/_layouts/15/DocIdRedir.aspx?ID=US75DVFUYAPE-2001214921-32</Url>
      <Description>US75DVFUYAPE-2001214921-32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81212DC9DB8F448C80174DD77CEE23" ma:contentTypeVersion="2" ma:contentTypeDescription="Создание документа." ma:contentTypeScope="" ma:versionID="a295191fa096ff5a8c316e64d15b99e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60FDE8C-45CF-4D69-8BDB-104F78D13CDC}"/>
</file>

<file path=customXml/itemProps2.xml><?xml version="1.0" encoding="utf-8"?>
<ds:datastoreItem xmlns:ds="http://schemas.openxmlformats.org/officeDocument/2006/customXml" ds:itemID="{8AA25667-6585-4243-86C2-0ACC0549DEBD}"/>
</file>

<file path=customXml/itemProps3.xml><?xml version="1.0" encoding="utf-8"?>
<ds:datastoreItem xmlns:ds="http://schemas.openxmlformats.org/officeDocument/2006/customXml" ds:itemID="{A5A27E08-DD52-49DA-8853-201B4292D5B8}"/>
</file>

<file path=customXml/itemProps4.xml><?xml version="1.0" encoding="utf-8"?>
<ds:datastoreItem xmlns:ds="http://schemas.openxmlformats.org/officeDocument/2006/customXml" ds:itemID="{C8E3A74B-FFD7-4DEA-82E4-AED5CBE0CB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3731</Words>
  <Application>Microsoft Office PowerPoint</Application>
  <PresentationFormat>Экран (4:3)</PresentationFormat>
  <Paragraphs>246</Paragraphs>
  <Slides>39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Garamond</vt:lpstr>
      <vt:lpstr>КОИРО2</vt:lpstr>
      <vt:lpstr>Цифровая образовательная среда современной школы</vt:lpstr>
      <vt:lpstr>Нормативное обеспечение</vt:lpstr>
      <vt:lpstr>Нормативное обеспечение</vt:lpstr>
      <vt:lpstr>Рекомендации по соблюдению санитарных норм и правил</vt:lpstr>
      <vt:lpstr>Работа с цифровыми образовательными ресурсами: права и обязанности учителя и школы</vt:lpstr>
      <vt:lpstr>Федеральный закон от 29.12.2012 N 273-ФЗ (ред. от 26.07.2019) "Об образовании в Российской Федерации«  Статья 28. Компетенция, права, обязанности и ответственность образовательной организации</vt:lpstr>
      <vt:lpstr>Федеральный закон от 29.12.2012 N 273-ФЗ (ред. от 26.07.2019) "Об образовании в Российской Федерации«  Статья 47. Правовой статус педагогических работников. Права и свободы педагогических работников, гарантии их реализации</vt:lpstr>
      <vt:lpstr>Федеральный закон от 29.12.2012 N 273-ФЗ (ред. от 26.07.2019) "Об образовании в Российской Федерации«  Статья 48. Обязанности и ответственность педагогических работников</vt:lpstr>
      <vt:lpstr>ФГОС общего образования</vt:lpstr>
      <vt:lpstr>ФГОС НОО </vt:lpstr>
      <vt:lpstr>Организация учебной деятельности с использованием ИКТ (необходимо учитывать следующие факторы:)</vt:lpstr>
      <vt:lpstr>ФГОС НОО 25. Материально-технические условия реализации основной образовательной программы </vt:lpstr>
      <vt:lpstr>ИОС должна обеспечить</vt:lpstr>
      <vt:lpstr>ИОС должна обеспечить</vt:lpstr>
      <vt:lpstr>Требования к образовательным результатам при работе в ИОС</vt:lpstr>
      <vt:lpstr>Обеспечение информационной безопасности в ИОС</vt:lpstr>
      <vt:lpstr>Доступ к ресурсам ИОС</vt:lpstr>
      <vt:lpstr>Структура рабочих мест по пользователям </vt:lpstr>
      <vt:lpstr>Презентация PowerPoint</vt:lpstr>
      <vt:lpstr>Эффективное использование ИОС</vt:lpstr>
      <vt:lpstr>Возможности средств ИКТ, реализуемых в информационной образовательной среде </vt:lpstr>
      <vt:lpstr>Поиск информации в сети Интернет</vt:lpstr>
      <vt:lpstr>Алгоритм поиска Вариант 1.</vt:lpstr>
      <vt:lpstr>Вариант 2. Использование специализированных поисковых систем</vt:lpstr>
      <vt:lpstr>Вариант 3. Поиск и сохранение изображений, звука и видео с веб-сайтов</vt:lpstr>
      <vt:lpstr>Алгоритм «Как сохранить рисунок или изображение»</vt:lpstr>
      <vt:lpstr>Алгоритм «Как сохранить звуковой или музыкальный файл»</vt:lpstr>
      <vt:lpstr>Алгоритм «Как сохранить фильм или видеофайл»</vt:lpstr>
      <vt:lpstr>Алгоритм «Как сохранить веб-страницу или страницы»</vt:lpstr>
      <vt:lpstr>Методы графического уплотнения учебной информации </vt:lpstr>
      <vt:lpstr>Программные инструменты для создания карт знаний</vt:lpstr>
      <vt:lpstr>Визуализация информации</vt:lpstr>
      <vt:lpstr>Как можно использовать карты ума в образовательном процессе? </vt:lpstr>
      <vt:lpstr>Рекомендации</vt:lpstr>
      <vt:lpstr>Приёмы создания безопасной образовательной среды (Программа «Учимся с Intel®» Технологии и бизнес)</vt:lpstr>
      <vt:lpstr>Приёмы создания безопасной образовательной среды (Программа «Учимся с Intel®» Технологии и бизнес)</vt:lpstr>
      <vt:lpstr>Приёмы создания безопасной образовательной среды (Программа «Учимся с Intel®» Технологии и бизнес)</vt:lpstr>
      <vt:lpstr>Приёмы создания безопасной образовательной среды (Программа «Учимся с Intel®» Технологии и бизнес)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Татьяна Николаева</cp:lastModifiedBy>
  <cp:revision>203</cp:revision>
  <dcterms:created xsi:type="dcterms:W3CDTF">2018-01-15T07:04:23Z</dcterms:created>
  <dcterms:modified xsi:type="dcterms:W3CDTF">2019-10-28T20:12:40Z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0x0101006E81212DC9DB8F448C80174DD77CEE23</vt:lpwstr>
  </property>
  <property fmtid="{D5CDD505-2E9C-101B-9397-08002B2CF9AE}" pid="3" name="_dlc_DocIdItemGuid">
    <vt:lpwstr>ce92d52b-474d-4ac9-b34f-c1a4be9eb412</vt:lpwstr>
  </property>
</Properties>
</file>