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AFA6-CF62-42B2-B9BC-EB053FF59E90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67EB8-5F8A-4B35-BFAD-BB654C6DA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delka-rukodelie.mybabbie.ru/pictures/14259-kak-slozhit-iz-bumagi-korablik.jpg-&#1089;&#1093;&#1077;&#1084;&#1072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edsovet.su/_ld/355/90473880.jpg-&#1096;&#1072;&#1073;&#1083;&#1086;&#1085;" TargetMode="External"/><Relationship Id="rId4" Type="http://schemas.openxmlformats.org/officeDocument/2006/relationships/hyperlink" Target="http://www.stihi.ru/2016/04/16/322-&#1090;&#1077;&#1082;&#1089;&#1090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9047388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2786050" y="1285860"/>
              <a:ext cx="5857916" cy="3847207"/>
              <a:chOff x="2786050" y="1285860"/>
              <a:chExt cx="5857916" cy="384720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786050" y="1285860"/>
                <a:ext cx="5572164" cy="384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400" b="1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Поделка</a:t>
                </a:r>
              </a:p>
              <a:p>
                <a:pPr algn="ctr"/>
                <a:r>
                  <a:rPr lang="ru-RU" sz="4400" b="1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 «Кораблик  Победы».</a:t>
                </a:r>
              </a:p>
              <a:p>
                <a:r>
                  <a:rPr lang="ru-RU" sz="4000" b="1" dirty="0" smtClean="0">
                    <a:solidFill>
                      <a:srgbClr val="C00000"/>
                    </a:solidFill>
                    <a:latin typeface="Monotype Corsiva" pitchFamily="66" charset="0"/>
                  </a:rPr>
                  <a:t>Кружок «Чудеса из бумаги»</a:t>
                </a:r>
              </a:p>
              <a:p>
                <a:pPr algn="ctr"/>
                <a:r>
                  <a:rPr lang="ru-RU" sz="4000" b="1" dirty="0" smtClean="0">
                    <a:solidFill>
                      <a:schemeClr val="accent1"/>
                    </a:solidFill>
                    <a:latin typeface="Monotype Corsiva" pitchFamily="66" charset="0"/>
                  </a:rPr>
                  <a:t>15 апреля 2020 г.</a:t>
                </a:r>
              </a:p>
              <a:p>
                <a:endParaRPr lang="ru-RU" sz="4000" b="1" dirty="0" smtClean="0">
                  <a:solidFill>
                    <a:srgbClr val="C00000"/>
                  </a:solidFill>
                  <a:latin typeface="Monotype Corsiva" pitchFamily="66" charset="0"/>
                </a:endParaRPr>
              </a:p>
              <a:p>
                <a:r>
                  <a:rPr lang="ru-RU" sz="3200" b="1" dirty="0" smtClean="0">
                    <a:solidFill>
                      <a:srgbClr val="00B0F0"/>
                    </a:solidFill>
                    <a:latin typeface="Monotype Corsiva" pitchFamily="66" charset="0"/>
                  </a:rPr>
                  <a:t>Руководитель: Могильных С.А.</a:t>
                </a:r>
                <a:endParaRPr lang="ru-RU" sz="3200" b="1" dirty="0">
                  <a:solidFill>
                    <a:srgbClr val="00B0F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000628" y="4572008"/>
                <a:ext cx="36433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2000" dirty="0">
                  <a:solidFill>
                    <a:srgbClr val="C00000"/>
                  </a:solidFill>
                  <a:latin typeface="Monotype Corsiva" pitchFamily="66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473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60423_103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214686"/>
            <a:ext cx="4786346" cy="3286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500042"/>
            <a:ext cx="5929354" cy="271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Материалы: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Лист бумаги формата А4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Ножницы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Клей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Monotype Corsiva" pitchFamily="66" charset="0"/>
              </a:rPr>
              <a:t>Распечатки георгиевской ленты, звезды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473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259-kak-slozhit-iz-bumagi-korabli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428604"/>
            <a:ext cx="5959273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9047388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IMG_20160423_090311.jpg"/>
            <p:cNvPicPr>
              <a:picLocks noChangeAspect="1"/>
            </p:cNvPicPr>
            <p:nvPr/>
          </p:nvPicPr>
          <p:blipFill>
            <a:blip r:embed="rId3" cstate="print"/>
            <a:srcRect l="7955" t="17471" r="2273" b="20861"/>
            <a:stretch>
              <a:fillRect/>
            </a:stretch>
          </p:blipFill>
          <p:spPr>
            <a:xfrm>
              <a:off x="2857488" y="2643182"/>
              <a:ext cx="5857916" cy="242889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71802" y="5072074"/>
              <a:ext cx="55721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Monotype Corsiva" pitchFamily="66" charset="0"/>
                </a:rPr>
                <a:t>Варианты оформления могут быть и другие. На другой стороне располагаются ФИО  участника ВОВ.</a:t>
              </a:r>
            </a:p>
            <a:p>
              <a:pPr algn="ctr"/>
              <a:r>
                <a:rPr lang="ru-RU" sz="2000" dirty="0" smtClean="0">
                  <a:latin typeface="Monotype Corsiva" pitchFamily="66" charset="0"/>
                </a:rPr>
                <a:t>С Днём Победы!</a:t>
              </a:r>
              <a:endParaRPr lang="ru-RU" sz="2000" dirty="0">
                <a:latin typeface="Monotype Corsiva" pitchFamily="66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500430" y="428604"/>
              <a:ext cx="5214942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Monotype Corsiva" pitchFamily="66" charset="0"/>
                </a:rPr>
                <a:t>Навстречу солёным  дождям и ветрам</a:t>
              </a:r>
              <a:br>
                <a:rPr lang="ru-RU" sz="2000" dirty="0">
                  <a:latin typeface="Monotype Corsiva" pitchFamily="66" charset="0"/>
                </a:rPr>
              </a:br>
              <a:r>
                <a:rPr lang="ru-RU" sz="2000" dirty="0">
                  <a:latin typeface="Monotype Corsiva" pitchFamily="66" charset="0"/>
                </a:rPr>
                <a:t>«Кораблик Победы» плывёт по волнам,</a:t>
              </a:r>
              <a:br>
                <a:rPr lang="ru-RU" sz="2000" dirty="0">
                  <a:latin typeface="Monotype Corsiva" pitchFamily="66" charset="0"/>
                </a:rPr>
              </a:br>
              <a:r>
                <a:rPr lang="ru-RU" sz="2000" dirty="0">
                  <a:latin typeface="Monotype Corsiva" pitchFamily="66" charset="0"/>
                </a:rPr>
                <a:t>«Кораблик Победы» идёт не один-</a:t>
              </a:r>
              <a:br>
                <a:rPr lang="ru-RU" sz="2000" dirty="0">
                  <a:latin typeface="Monotype Corsiva" pitchFamily="66" charset="0"/>
                </a:rPr>
              </a:br>
              <a:r>
                <a:rPr lang="ru-RU" sz="2000" dirty="0">
                  <a:latin typeface="Monotype Corsiva" pitchFamily="66" charset="0"/>
                </a:rPr>
                <a:t>Флотилия белая рядышком с ним</a:t>
              </a:r>
              <a:r>
                <a:rPr lang="ru-RU" sz="2000" dirty="0" smtClean="0">
                  <a:latin typeface="Monotype Corsiva" pitchFamily="66" charset="0"/>
                </a:rPr>
                <a:t>.</a:t>
              </a:r>
            </a:p>
            <a:p>
              <a:r>
                <a:rPr lang="ru-RU" sz="2000" dirty="0" smtClean="0">
                  <a:latin typeface="Monotype Corsiva" pitchFamily="66" charset="0"/>
                </a:rPr>
                <a:t>Флотилия памяти пусть не умрёт.</a:t>
              </a:r>
            </a:p>
            <a:p>
              <a:r>
                <a:rPr lang="ru-RU" sz="2000" dirty="0" smtClean="0">
                  <a:latin typeface="Monotype Corsiva" pitchFamily="66" charset="0"/>
                </a:rPr>
                <a:t>Кораблик Победы по морю плывёт…</a:t>
              </a:r>
            </a:p>
            <a:p>
              <a:r>
                <a:rPr lang="ru-RU" sz="2000" dirty="0" smtClean="0">
                  <a:latin typeface="Monotype Corsiva" pitchFamily="66" charset="0"/>
                </a:rPr>
                <a:t>                        Валентина Скворцова</a:t>
              </a:r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r>
                <a:rPr lang="ru-RU" sz="1600" dirty="0"/>
                <a:t/>
              </a:r>
              <a:br>
                <a:rPr lang="ru-RU" sz="1600" dirty="0"/>
              </a:br>
              <a:endParaRPr lang="ru-RU" sz="16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87625" y="1535113"/>
            <a:ext cx="7499176" cy="639762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dirty="0" err="1" smtClean="0"/>
              <a:t>Андриянов</a:t>
            </a:r>
            <a:r>
              <a:rPr lang="ru-RU" dirty="0" smtClean="0"/>
              <a:t> Никита</a:t>
            </a:r>
            <a:endParaRPr lang="ru-RU" dirty="0"/>
          </a:p>
        </p:txBody>
      </p:sp>
      <p:pic>
        <p:nvPicPr>
          <p:cNvPr id="9" name="Рисунок 8" descr="XhQ-_hWNCs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8781" y="2276872"/>
            <a:ext cx="4505477" cy="3744416"/>
          </a:xfrm>
          <a:prstGeom prst="rect">
            <a:avLst/>
          </a:prstGeom>
        </p:spPr>
      </p:pic>
      <p:pic>
        <p:nvPicPr>
          <p:cNvPr id="12" name="Содержимое 7" descr="d1pkeoV-6I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43608" y="2238938"/>
            <a:ext cx="2890769" cy="385435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Иванова Полина</a:t>
            </a:r>
            <a:endParaRPr lang="ru-RU" dirty="0"/>
          </a:p>
        </p:txBody>
      </p:sp>
      <p:pic>
        <p:nvPicPr>
          <p:cNvPr id="7" name="Содержимое 6" descr="IMG_20200415_163015292_20200415_1630200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3890" y="2420888"/>
            <a:ext cx="4333498" cy="32399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Корсакова Настя</a:t>
            </a:r>
            <a:endParaRPr lang="ru-RU" dirty="0"/>
          </a:p>
        </p:txBody>
      </p:sp>
      <p:pic>
        <p:nvPicPr>
          <p:cNvPr id="8" name="Содержимое 7" descr="WP_20200415_19_43_50_Pr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20888"/>
            <a:ext cx="4041775" cy="324035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Сергеева Кристина                                 Смирнова Настя</a:t>
            </a:r>
            <a:endParaRPr lang="ru-RU" dirty="0"/>
          </a:p>
        </p:txBody>
      </p:sp>
      <p:pic>
        <p:nvPicPr>
          <p:cNvPr id="8" name="Содержимое 6" descr="Смирнова Н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634853"/>
            <a:ext cx="3826768" cy="3031331"/>
          </a:xfrm>
        </p:spPr>
      </p:pic>
      <p:pic>
        <p:nvPicPr>
          <p:cNvPr id="10" name="Содержимое 9" descr="158710911393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508" y="2636912"/>
            <a:ext cx="4070880" cy="30243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Работы детей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Фискина Мария</a:t>
            </a:r>
            <a:endParaRPr lang="ru-RU" dirty="0"/>
          </a:p>
        </p:txBody>
      </p:sp>
      <p:pic>
        <p:nvPicPr>
          <p:cNvPr id="7" name="Содержимое 6" descr="Фискина 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5" y="2334947"/>
            <a:ext cx="3240361" cy="379121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err="1" smtClean="0"/>
              <a:t>Левичев</a:t>
            </a:r>
            <a:r>
              <a:rPr lang="ru-RU" dirty="0" smtClean="0"/>
              <a:t> Юрий</a:t>
            </a:r>
            <a:endParaRPr lang="ru-RU" dirty="0"/>
          </a:p>
        </p:txBody>
      </p:sp>
      <p:pic>
        <p:nvPicPr>
          <p:cNvPr id="8" name="Содержимое 7" descr="FOL-jCqfKs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473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928670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Источники: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1357298"/>
            <a:ext cx="5357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  <a:hlinkClick r:id="rId3"/>
              </a:rPr>
              <a:t>http://podelka-rukodelie.mybabbie.ru/pictures/14259-kak-slozhit-iz-bumagi-korablik.jpg-схема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  <a:hlinkClick r:id="rId4"/>
              </a:rPr>
              <a:t>http://www.stihi.ru/2016/04/16/322-текст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  <a:hlinkClick r:id="rId5"/>
              </a:rPr>
              <a:t>http://pedsovet.su/_ld/355/90473880.jpg-шаблон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0E631DFF36AA46B31811296A6E3DAE" ma:contentTypeVersion="2" ma:contentTypeDescription="Создание документа." ma:contentTypeScope="" ma:versionID="2b77ba2459c5f1b7fb738d1649a343e0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7a631a40d3b82c4bc396bf2865ae5d45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US75DVFUYAPE-37-475</_dlc_DocId>
    <_dlc_DocIdUrl xmlns="1ca21ed8-a3df-4193-b700-fd65bdc63fa0">
      <Url>http://www.eduportal44.ru/Makariev_EDU/childrens_creation/zakon/_layouts/15/DocIdRedir.aspx?ID=US75DVFUYAPE-37-475</Url>
      <Description>US75DVFUYAPE-37-475</Description>
    </_dlc_DocIdUrl>
  </documentManagement>
</p:properties>
</file>

<file path=customXml/itemProps1.xml><?xml version="1.0" encoding="utf-8"?>
<ds:datastoreItem xmlns:ds="http://schemas.openxmlformats.org/officeDocument/2006/customXml" ds:itemID="{E00122EA-BC52-4647-A0A4-06D2F657E835}"/>
</file>

<file path=customXml/itemProps2.xml><?xml version="1.0" encoding="utf-8"?>
<ds:datastoreItem xmlns:ds="http://schemas.openxmlformats.org/officeDocument/2006/customXml" ds:itemID="{36C0E883-91FA-437E-A5B4-D3B40F60B5E9}"/>
</file>

<file path=customXml/itemProps3.xml><?xml version="1.0" encoding="utf-8"?>
<ds:datastoreItem xmlns:ds="http://schemas.openxmlformats.org/officeDocument/2006/customXml" ds:itemID="{0A43BCAB-C231-47F1-9515-5F0D16D5F4B9}"/>
</file>

<file path=customXml/itemProps4.xml><?xml version="1.0" encoding="utf-8"?>
<ds:datastoreItem xmlns:ds="http://schemas.openxmlformats.org/officeDocument/2006/customXml" ds:itemID="{C9AA5A28-3D4F-4248-AF30-6090106B9767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95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Работы детей</vt:lpstr>
      <vt:lpstr>Работы детей</vt:lpstr>
      <vt:lpstr>Работы детей</vt:lpstr>
      <vt:lpstr>Работы детей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19</cp:revision>
  <dcterms:created xsi:type="dcterms:W3CDTF">2016-04-23T14:21:40Z</dcterms:created>
  <dcterms:modified xsi:type="dcterms:W3CDTF">2020-04-17T12:27:13Z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0x010100090E631DFF36AA46B31811296A6E3DAE</vt:lpwstr>
  </property>
  <property fmtid="{D5CDD505-2E9C-101B-9397-08002B2CF9AE}" pid="3" name="_dlc_DocIdItemGuid">
    <vt:lpwstr>d2955991-58b9-47ee-9bdd-7dd4ec6f29b6</vt:lpwstr>
  </property>
</Properties>
</file>