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8D63D27E09264C9F253857A77284F5" ma:contentTypeVersion="2" ma:contentTypeDescription="Создание документа." ma:contentTypeScope="" ma:versionID="62d4509428a3e42db382696532ddf34b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bb9af05d7b05cba7abf3cc66098ce0f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91D5B0-5BC3-4831-989F-A66AD8585D53}"/>
</file>

<file path=customXml/itemProps2.xml><?xml version="1.0" encoding="utf-8"?>
<ds:datastoreItem xmlns:ds="http://schemas.openxmlformats.org/officeDocument/2006/customXml" ds:itemID="{62B10DE7-DBEA-4237-B3A5-CECDFC9CAACF}"/>
</file>

<file path=customXml/itemProps3.xml><?xml version="1.0" encoding="utf-8"?>
<ds:datastoreItem xmlns:ds="http://schemas.openxmlformats.org/officeDocument/2006/customXml" ds:itemID="{12B5A109-5FAF-43DE-929B-5DC3B5702B29}"/>
</file>

<file path=customXml/itemProps4.xml><?xml version="1.0" encoding="utf-8"?>
<ds:datastoreItem xmlns:ds="http://schemas.openxmlformats.org/officeDocument/2006/customXml" ds:itemID="{30147084-3C9E-4412-B3CE-7CE8E314DD9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0x010100628D63D27E09264C9F253857A77284F5</vt:lpwstr>
  </property>
</Properties>
</file>