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99" r:id="rId3"/>
    <p:sldId id="270" r:id="rId4"/>
    <p:sldId id="280" r:id="rId5"/>
    <p:sldId id="284" r:id="rId6"/>
    <p:sldId id="305" r:id="rId7"/>
    <p:sldId id="307" r:id="rId8"/>
    <p:sldId id="301" r:id="rId9"/>
    <p:sldId id="306" r:id="rId10"/>
    <p:sldId id="310" r:id="rId11"/>
    <p:sldId id="275" r:id="rId12"/>
    <p:sldId id="285" r:id="rId13"/>
    <p:sldId id="292" r:id="rId14"/>
    <p:sldId id="294" r:id="rId15"/>
    <p:sldId id="293" r:id="rId16"/>
    <p:sldId id="289" r:id="rId17"/>
    <p:sldId id="297" r:id="rId18"/>
    <p:sldId id="309" r:id="rId19"/>
    <p:sldId id="308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Факультет "Реформа образования" - www.edu-reforma.ru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5CA-A880-42C2-B60B-4782085E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0C13EC-4C5B-48DE-A339-DBC91E68C1A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910909-02FE-40C7-8AA1-44CD6CDBD9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5;&#1072;\Desktop\&#1053;&#1054;&#1044;%20&#1055;&#1086;&#1076;&#1074;&#1086;&#1076;&#1085;&#1099;&#1081;%20&#1084;&#1080;&#1088;\More_-_zvuki_zhivoj_prirody.._(iPleer.fm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5;&#1072;\Desktop\&#1053;&#1054;&#1044;%20&#1055;&#1086;&#1076;&#1074;&#1086;&#1076;&#1085;&#1099;&#1081;%20&#1084;&#1080;&#1088;\&#1079;&#1074;&#1091;&#1082;&#1080;-&#1087;&#1088;&#1080;&#1088;&#1086;&#1076;&#1099;-&#1096;&#1091;&#1084;-&#1084;&#1086;&#1088;&#1103;-&#1080;-&#1084;&#1091;&#1079;&#1099;&#1082;&#1072;-&#1087;-&#1080;-&#1095;&#1072;&#1081;&#1082;&#1086;&#1074;&#1089;&#1082;&#1086;&#1075;&#1086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270536-1920x1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972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188913"/>
            <a:ext cx="6102350" cy="10080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6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-1332656" y="5534561"/>
            <a:ext cx="10873208" cy="132343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Подводный мир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404664" y="0"/>
            <a:ext cx="10945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рез. подв.мир\pod-vodoj-52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07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Удивительно красочный и</a:t>
            </a:r>
            <a:b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разнообразный подводный мир</a:t>
            </a:r>
            <a:endParaRPr lang="ru-RU" sz="2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4" descr="photobig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4847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091446" y="0"/>
            <a:ext cx="6052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ЗАРОСЛИ БУРЫХ ВОДОРОСЛЕЙ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771800" y="0"/>
            <a:ext cx="6552728" cy="69269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ЗАРОСЛИ БУРЫХ ВОДОРОСЛЕЙ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през. подв.мир\pod-vodoj-49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0" y="0"/>
            <a:ext cx="9144000" cy="141277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морские жители,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неожиданные подводные встречи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18635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fovye-ryb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N5Q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гел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48680"/>
            <a:ext cx="3744000" cy="2808000"/>
          </a:xfrm>
          <a:prstGeom prst="rect">
            <a:avLst/>
          </a:prstGeom>
        </p:spPr>
      </p:pic>
      <p:pic>
        <p:nvPicPr>
          <p:cNvPr id="3" name="Рисунок 2" descr="анг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3657600" cy="2593848"/>
          </a:xfrm>
          <a:prstGeom prst="rect">
            <a:avLst/>
          </a:prstGeom>
        </p:spPr>
      </p:pic>
      <p:pic>
        <p:nvPicPr>
          <p:cNvPr id="4" name="Рисунок 3" descr="Ангел-императорский-1.jpg"/>
          <p:cNvPicPr>
            <a:picLocks noChangeAspect="1"/>
          </p:cNvPicPr>
          <p:nvPr/>
        </p:nvPicPr>
        <p:blipFill>
          <a:blip r:embed="rId4" cstate="print"/>
          <a:srcRect l="8544" t="7323" r="10900" b="12120"/>
          <a:stretch>
            <a:fillRect/>
          </a:stretch>
        </p:blipFill>
        <p:spPr>
          <a:xfrm>
            <a:off x="0" y="3689648"/>
            <a:ext cx="4752528" cy="3168352"/>
          </a:xfrm>
          <a:prstGeom prst="rect">
            <a:avLst/>
          </a:prstGeom>
        </p:spPr>
      </p:pic>
      <p:pic>
        <p:nvPicPr>
          <p:cNvPr id="5" name="Рисунок 4" descr="1ангел.jpg"/>
          <p:cNvPicPr>
            <a:picLocks noChangeAspect="1"/>
          </p:cNvPicPr>
          <p:nvPr/>
        </p:nvPicPr>
        <p:blipFill>
          <a:blip r:embed="rId5" cstate="print"/>
          <a:srcRect l="10626" t="11152" r="29525" b="7620"/>
          <a:stretch>
            <a:fillRect/>
          </a:stretch>
        </p:blipFill>
        <p:spPr>
          <a:xfrm>
            <a:off x="5220072" y="3510000"/>
            <a:ext cx="3687660" cy="3348000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971600" y="0"/>
            <a:ext cx="7848872" cy="54868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Рыба- «Ангел»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1" y="270920"/>
            <a:ext cx="7860137" cy="6335942"/>
          </a:xfrm>
        </p:spPr>
      </p:pic>
    </p:spTree>
    <p:extLst>
      <p:ext uri="{BB962C8B-B14F-4D97-AF65-F5344CB8AC3E}">
        <p14:creationId xmlns:p14="http://schemas.microsoft.com/office/powerpoint/2010/main" xmlns="" val="266480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095548" cy="6381328"/>
          </a:xfrm>
        </p:spPr>
      </p:pic>
    </p:spTree>
    <p:extLst>
      <p:ext uri="{BB962C8B-B14F-4D97-AF65-F5344CB8AC3E}">
        <p14:creationId xmlns:p14="http://schemas.microsoft.com/office/powerpoint/2010/main" xmlns="" val="260542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енька\Desktop\Без названия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\Desktop\setwalls.ru-45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hivurokov.ru/kopilka/uploads/user_file_5554b6bd26210/tsvietnoi-ghrattazh-podvodnyi-mir_5.jpeg"/>
          <p:cNvPicPr/>
          <p:nvPr/>
        </p:nvPicPr>
        <p:blipFill>
          <a:blip r:embed="rId2" cstate="print"/>
          <a:srcRect l="9788" t="15241" r="9787" b="15242"/>
          <a:stretch>
            <a:fillRect/>
          </a:stretch>
        </p:blipFill>
        <p:spPr bwMode="auto">
          <a:xfrm>
            <a:off x="0" y="548680"/>
            <a:ext cx="432048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\Desktop\image_image_491641.JPG"/>
          <p:cNvPicPr>
            <a:picLocks noChangeAspect="1" noChangeArrowheads="1"/>
          </p:cNvPicPr>
          <p:nvPr/>
        </p:nvPicPr>
        <p:blipFill>
          <a:blip r:embed="rId3" cstate="print"/>
          <a:srcRect t="-495" r="52793" b="53268"/>
          <a:stretch>
            <a:fillRect/>
          </a:stretch>
        </p:blipFill>
        <p:spPr bwMode="auto">
          <a:xfrm>
            <a:off x="395536" y="4005064"/>
            <a:ext cx="3444237" cy="2448272"/>
          </a:xfrm>
          <a:prstGeom prst="rect">
            <a:avLst/>
          </a:prstGeom>
          <a:noFill/>
        </p:spPr>
      </p:pic>
      <p:pic>
        <p:nvPicPr>
          <p:cNvPr id="1027" name="Picture 3" descr="C:\Users\на\Desktop\гратт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267766" cy="3204000"/>
          </a:xfrm>
          <a:prstGeom prst="rect">
            <a:avLst/>
          </a:prstGeom>
          <a:noFill/>
        </p:spPr>
      </p:pic>
      <p:pic>
        <p:nvPicPr>
          <p:cNvPr id="1028" name="Picture 4" descr="C:\Users\на\Desktop\3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4340669" cy="22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86895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Проект: «Загадки моря»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25538"/>
            <a:ext cx="8748713" cy="5419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b="1" u="sng" smtClean="0"/>
              <a:t>Актуальность проблемы:</a:t>
            </a:r>
            <a:r>
              <a:rPr lang="ru-RU" altLang="ru-RU" smtClean="0"/>
              <a:t> на сегодняшний день вопросы охраны окружающей среды стоят очень остро. Одной из причин этого является отсутствие у людей экологической грамотности и культуры. Основы экологической культуры закладываются ещё в дошкольном возрасте.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Речь пойдет об обитателях морей и океана.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Цель: осознания уникальности морской фауны и воспитания экологически грамотного поведения.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Групповой проект для детей в возрасте 5-6 лет, с элементами творчества детей и помощи родителей.</a:t>
            </a:r>
          </a:p>
          <a:p>
            <a:pPr eaLnBrk="1" hangingPunct="1"/>
            <a:r>
              <a:rPr lang="ru-RU" altLang="ru-RU" smtClean="0"/>
              <a:t>Тип проекта:  краткосрочный, поисково-творческий.</a:t>
            </a:r>
          </a:p>
        </p:txBody>
      </p:sp>
      <p:pic>
        <p:nvPicPr>
          <p:cNvPr id="9220" name="Picture 5" descr="http://pepo.by/images/shop/goods/a1177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594"/>
            <a:ext cx="9144000" cy="736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62"/>
            <a:ext cx="9429816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28800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през. подв.мир\podvodnyj-mir8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pic>
        <p:nvPicPr>
          <p:cNvPr id="4" name="More_-_zvuki_zhivoj_prirody..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0" y="0"/>
            <a:ext cx="9144000" cy="134076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Подводный мир природы удивителен и многогранен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«Подводный мир такой таинственный и загадочный»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през. подв.мир\podvodnyj-mir13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5" name="звуки-природы-шум-моря-и-музыка-п-и-чайковског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0" y="0"/>
            <a:ext cx="9144000" cy="141277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Подводный мир такой таинственный и загадочный</a:t>
            </a:r>
            <a:endParaRPr lang="ru-RU" sz="2800" dirty="0">
              <a:ln>
                <a:solidFill>
                  <a:schemeClr val="accent3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146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Изобразительная деятельность: создание аппликаций из морских атрибутов, раскраска камней,</a:t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поделок</a:t>
            </a:r>
            <a:r>
              <a:rPr lang="ru-RU" sz="3200" dirty="0" smtClean="0">
                <a:solidFill>
                  <a:schemeClr val="dk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916113"/>
            <a:ext cx="7467600" cy="649287"/>
          </a:xfrm>
        </p:spPr>
        <p:txBody>
          <a:bodyPr/>
          <a:lstStyle/>
          <a:p>
            <a:pPr eaLnBrk="1" hangingPunct="1"/>
            <a:r>
              <a:rPr lang="ru-RU" altLang="ru-RU" smtClean="0"/>
              <a:t>Творческая деятельность детей.</a:t>
            </a:r>
          </a:p>
        </p:txBody>
      </p:sp>
      <p:pic>
        <p:nvPicPr>
          <p:cNvPr id="4" name="Рисунок 3" descr="1341340766_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7728">
            <a:off x="493240" y="2985963"/>
            <a:ext cx="3953003" cy="296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hel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35787">
            <a:off x="4774887" y="2904873"/>
            <a:ext cx="3484075" cy="287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7" descr="https://im0-tub-ru.yandex.net/i?id=ee3d7a1951018794537ebe2c35f29702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\Desktop\2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6863" y="-38100"/>
            <a:ext cx="12277726" cy="693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35696" y="0"/>
            <a:ext cx="5472608" cy="8367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Коралловые рифы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950"/>
            <a:ext cx="9144000" cy="63240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US75DVFUYAPE-636-1179</_dlc_DocId>
    <_dlc_DocIdUrl xmlns="1ca21ed8-a3df-4193-b700-fd65bdc63fa0">
      <Url>http://www.eduportal44.ru/Makariev_EDU/Solnyshko/_layouts/15/DocIdRedir.aspx?ID=US75DVFUYAPE-636-1179</Url>
      <Description>US75DVFUYAPE-636-1179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150613099A7E341A85B75B32C1621FD" ma:contentTypeVersion="2" ma:contentTypeDescription="Создание документа." ma:contentTypeScope="" ma:versionID="47cd18c3d9aa11f93a87a5ca337d6a77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e69c710125e01a1b1c9cdb54898fee3e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1A8D19-4BFB-4B49-98D1-0EF97E89DE9F}"/>
</file>

<file path=customXml/itemProps2.xml><?xml version="1.0" encoding="utf-8"?>
<ds:datastoreItem xmlns:ds="http://schemas.openxmlformats.org/officeDocument/2006/customXml" ds:itemID="{0248EC09-5CE0-4A98-AA78-B7FD6F826A27}"/>
</file>

<file path=customXml/itemProps3.xml><?xml version="1.0" encoding="utf-8"?>
<ds:datastoreItem xmlns:ds="http://schemas.openxmlformats.org/officeDocument/2006/customXml" ds:itemID="{A1B43723-85E7-4670-9045-5F80591E1C88}"/>
</file>

<file path=customXml/itemProps4.xml><?xml version="1.0" encoding="utf-8"?>
<ds:datastoreItem xmlns:ds="http://schemas.openxmlformats.org/officeDocument/2006/customXml" ds:itemID="{1A602153-D034-4E85-958D-65912B179183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</TotalTime>
  <Words>72</Words>
  <Application>Microsoft Office PowerPoint</Application>
  <PresentationFormat>Экран (4:3)</PresentationFormat>
  <Paragraphs>22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</vt:lpstr>
      <vt:lpstr>Слайд 2</vt:lpstr>
      <vt:lpstr>Проект: «Загадки моря»</vt:lpstr>
      <vt:lpstr>Слайд 4</vt:lpstr>
      <vt:lpstr>Слайд 5</vt:lpstr>
      <vt:lpstr>«Подводный мир такой таинственный и загадочный»</vt:lpstr>
      <vt:lpstr>Изобразительная деятельность: создание аппликаций из морских атрибутов, раскраска камней, создание поделок. </vt:lpstr>
      <vt:lpstr>Слайд 8</vt:lpstr>
      <vt:lpstr>Слайд 9</vt:lpstr>
      <vt:lpstr>Удивительно красочный и  разнообразный подводный мир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DNA7 X86</dc:creator>
  <cp:lastModifiedBy>Юленька</cp:lastModifiedBy>
  <cp:revision>49</cp:revision>
  <dcterms:created xsi:type="dcterms:W3CDTF">2015-09-25T18:17:10Z</dcterms:created>
  <dcterms:modified xsi:type="dcterms:W3CDTF">2020-04-15T11:07:26Z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0x010100E150613099A7E341A85B75B32C1621FD</vt:lpwstr>
  </property>
  <property fmtid="{D5CDD505-2E9C-101B-9397-08002B2CF9AE}" pid="3" name="_dlc_DocIdItemGuid">
    <vt:lpwstr>03d6642b-7682-4cdf-b992-db1f241deecc</vt:lpwstr>
  </property>
</Properties>
</file>