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333" r:id="rId4"/>
    <p:sldId id="334" r:id="rId5"/>
    <p:sldId id="335" r:id="rId6"/>
    <p:sldId id="336" r:id="rId7"/>
    <p:sldId id="309" r:id="rId8"/>
    <p:sldId id="337" r:id="rId9"/>
    <p:sldId id="315" r:id="rId10"/>
    <p:sldId id="338" r:id="rId11"/>
    <p:sldId id="339" r:id="rId12"/>
    <p:sldId id="282" r:id="rId1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FF"/>
    <a:srgbClr val="CD31BA"/>
    <a:srgbClr val="240622"/>
    <a:srgbClr val="008000"/>
    <a:srgbClr val="800080"/>
    <a:srgbClr val="FF99FF"/>
    <a:srgbClr val="99FFCC"/>
    <a:srgbClr val="9900CC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3966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CF0C3-D80D-4D48-B413-7EDDF9477A22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74D79-6BC7-4DA4-B6AC-598EDD81B0EB}">
      <dgm:prSet/>
      <dgm:spPr/>
      <dgm:t>
        <a:bodyPr/>
        <a:lstStyle/>
        <a:p>
          <a:r>
            <a:rPr lang="ru-RU" b="1" dirty="0" smtClean="0"/>
            <a:t>Создание нормативно- правовой базы обеспечения введения и реализации ФГОС ДО.</a:t>
          </a:r>
          <a:endParaRPr lang="ru-RU" b="1" dirty="0"/>
        </a:p>
      </dgm:t>
    </dgm:pt>
    <dgm:pt modelId="{F8B290D9-FFDF-44B4-AACF-0D067D183901}" type="parTrans" cxnId="{96860A28-EEE3-4987-BA44-2EFE17C0CCA6}">
      <dgm:prSet/>
      <dgm:spPr/>
      <dgm:t>
        <a:bodyPr/>
        <a:lstStyle/>
        <a:p>
          <a:endParaRPr lang="ru-RU"/>
        </a:p>
      </dgm:t>
    </dgm:pt>
    <dgm:pt modelId="{8991424A-5536-418B-A15F-01199BEA0921}" type="sibTrans" cxnId="{96860A28-EEE3-4987-BA44-2EFE17C0CCA6}">
      <dgm:prSet/>
      <dgm:spPr/>
      <dgm:t>
        <a:bodyPr/>
        <a:lstStyle/>
        <a:p>
          <a:endParaRPr lang="ru-RU"/>
        </a:p>
      </dgm:t>
    </dgm:pt>
    <dgm:pt modelId="{943B4906-B16B-40AE-A1C9-C9A7FA6B0394}">
      <dgm:prSet/>
      <dgm:spPr/>
      <dgm:t>
        <a:bodyPr/>
        <a:lstStyle/>
        <a:p>
          <a:r>
            <a:rPr lang="ru-RU" b="1" dirty="0" smtClean="0"/>
            <a:t>Организационное и методическое обеспечение введения и реализации ФГОС ДО.</a:t>
          </a:r>
          <a:endParaRPr lang="ru-RU" b="1" dirty="0"/>
        </a:p>
      </dgm:t>
    </dgm:pt>
    <dgm:pt modelId="{D5CD7724-3DA6-446D-9F93-B205A1177848}" type="parTrans" cxnId="{73ED2106-E8CB-410F-8510-701A5D314015}">
      <dgm:prSet/>
      <dgm:spPr/>
      <dgm:t>
        <a:bodyPr/>
        <a:lstStyle/>
        <a:p>
          <a:endParaRPr lang="ru-RU"/>
        </a:p>
      </dgm:t>
    </dgm:pt>
    <dgm:pt modelId="{E234173D-500E-4F4F-94DA-D356419BAA32}" type="sibTrans" cxnId="{73ED2106-E8CB-410F-8510-701A5D314015}">
      <dgm:prSet/>
      <dgm:spPr/>
      <dgm:t>
        <a:bodyPr/>
        <a:lstStyle/>
        <a:p>
          <a:endParaRPr lang="ru-RU"/>
        </a:p>
      </dgm:t>
    </dgm:pt>
    <dgm:pt modelId="{A160993D-E619-432A-B9A1-9573D80B9D69}">
      <dgm:prSet/>
      <dgm:spPr/>
      <dgm:t>
        <a:bodyPr/>
        <a:lstStyle/>
        <a:p>
          <a:r>
            <a:rPr lang="ru-RU" b="1" dirty="0" smtClean="0"/>
            <a:t>Информационное обеспечение введения и реализации ФГОС ДО.</a:t>
          </a:r>
          <a:endParaRPr lang="ru-RU" b="1" dirty="0"/>
        </a:p>
      </dgm:t>
    </dgm:pt>
    <dgm:pt modelId="{8458000A-71DD-49CA-9ECF-90934DC24A00}" type="parTrans" cxnId="{26D57F00-930E-4761-A1A5-446885663537}">
      <dgm:prSet/>
      <dgm:spPr/>
      <dgm:t>
        <a:bodyPr/>
        <a:lstStyle/>
        <a:p>
          <a:endParaRPr lang="ru-RU"/>
        </a:p>
      </dgm:t>
    </dgm:pt>
    <dgm:pt modelId="{A85023A7-450A-415D-A9D1-48858486CFF2}" type="sibTrans" cxnId="{26D57F00-930E-4761-A1A5-446885663537}">
      <dgm:prSet/>
      <dgm:spPr/>
      <dgm:t>
        <a:bodyPr/>
        <a:lstStyle/>
        <a:p>
          <a:endParaRPr lang="ru-RU"/>
        </a:p>
      </dgm:t>
    </dgm:pt>
    <dgm:pt modelId="{CD44CF54-FA25-4F73-9AB1-4BCC1542A8F1}" type="pres">
      <dgm:prSet presAssocID="{E5BCF0C3-D80D-4D48-B413-7EDDF9477A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DADE2-B418-4267-9FFD-2BBA01CB19CF}" type="pres">
      <dgm:prSet presAssocID="{34874D79-6BC7-4DA4-B6AC-598EDD81B0EB}" presName="composite" presStyleCnt="0"/>
      <dgm:spPr/>
    </dgm:pt>
    <dgm:pt modelId="{F2CD47E4-6B51-4DB9-8CBB-C948BBC30E39}" type="pres">
      <dgm:prSet presAssocID="{34874D79-6BC7-4DA4-B6AC-598EDD81B0EB}" presName="imgShp" presStyleLbl="fgImgPlace1" presStyleIdx="0" presStyleCnt="3" custScaleX="108972" custScaleY="119477" custLinFactNeighborX="-57071" custLinFactNeighborY="848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983765-D747-4BB1-85B2-D218B8694371}" type="pres">
      <dgm:prSet presAssocID="{34874D79-6BC7-4DA4-B6AC-598EDD81B0EB}" presName="txShp" presStyleLbl="node1" presStyleIdx="0" presStyleCnt="3" custScaleX="121945" custLinFactNeighborX="10205" custLinFactNeighborY="9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7981-CBC0-42BD-888A-83EDADB2A8AA}" type="pres">
      <dgm:prSet presAssocID="{8991424A-5536-418B-A15F-01199BEA0921}" presName="spacing" presStyleCnt="0"/>
      <dgm:spPr/>
    </dgm:pt>
    <dgm:pt modelId="{7729E6D1-3CEE-46FE-8D71-60E623000C45}" type="pres">
      <dgm:prSet presAssocID="{943B4906-B16B-40AE-A1C9-C9A7FA6B0394}" presName="composite" presStyleCnt="0"/>
      <dgm:spPr/>
    </dgm:pt>
    <dgm:pt modelId="{EF25ACBF-89F6-4D84-B729-145FD9F7161D}" type="pres">
      <dgm:prSet presAssocID="{943B4906-B16B-40AE-A1C9-C9A7FA6B0394}" presName="imgShp" presStyleLbl="fgImgPlace1" presStyleIdx="1" presStyleCnt="3" custScaleX="134462" custLinFactNeighborX="-79993" custLinFactNeighborY="-607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AEBDFF-EFCF-48B3-A9E3-3B02022577FD}" type="pres">
      <dgm:prSet presAssocID="{943B4906-B16B-40AE-A1C9-C9A7FA6B0394}" presName="txShp" presStyleLbl="node1" presStyleIdx="1" presStyleCnt="3" custScaleX="121977" custLinFactNeighborX="10221" custLinFactNeighborY="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ADBEC-F23E-4467-B240-2E56A97FB3E2}" type="pres">
      <dgm:prSet presAssocID="{E234173D-500E-4F4F-94DA-D356419BAA32}" presName="spacing" presStyleCnt="0"/>
      <dgm:spPr/>
    </dgm:pt>
    <dgm:pt modelId="{45A46576-3096-4D6B-9887-3EB4D1ECCA5C}" type="pres">
      <dgm:prSet presAssocID="{A160993D-E619-432A-B9A1-9573D80B9D69}" presName="composite" presStyleCnt="0"/>
      <dgm:spPr/>
    </dgm:pt>
    <dgm:pt modelId="{92030841-C6D2-4523-BB84-CE3B80461D24}" type="pres">
      <dgm:prSet presAssocID="{A160993D-E619-432A-B9A1-9573D80B9D69}" presName="imgShp" presStyleLbl="fgImgPlace1" presStyleIdx="2" presStyleCnt="3" custScaleX="135368" custLinFactNeighborX="-86319" custLinFactNeighborY="-3940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CDEF70-56BF-4508-A8FF-F01607A06609}" type="pres">
      <dgm:prSet presAssocID="{A160993D-E619-432A-B9A1-9573D80B9D69}" presName="txShp" presStyleLbl="node1" presStyleIdx="2" presStyleCnt="3" custScaleX="121977" custLinFactNeighborX="10221" custLinFactNeighborY="-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FA59A-0982-4C7A-AE7C-AFFDD61A51AD}" type="presOf" srcId="{34874D79-6BC7-4DA4-B6AC-598EDD81B0EB}" destId="{4B983765-D747-4BB1-85B2-D218B8694371}" srcOrd="0" destOrd="0" presId="urn:microsoft.com/office/officeart/2005/8/layout/vList3"/>
    <dgm:cxn modelId="{73ED2106-E8CB-410F-8510-701A5D314015}" srcId="{E5BCF0C3-D80D-4D48-B413-7EDDF9477A22}" destId="{943B4906-B16B-40AE-A1C9-C9A7FA6B0394}" srcOrd="1" destOrd="0" parTransId="{D5CD7724-3DA6-446D-9F93-B205A1177848}" sibTransId="{E234173D-500E-4F4F-94DA-D356419BAA32}"/>
    <dgm:cxn modelId="{26D57F00-930E-4761-A1A5-446885663537}" srcId="{E5BCF0C3-D80D-4D48-B413-7EDDF9477A22}" destId="{A160993D-E619-432A-B9A1-9573D80B9D69}" srcOrd="2" destOrd="0" parTransId="{8458000A-71DD-49CA-9ECF-90934DC24A00}" sibTransId="{A85023A7-450A-415D-A9D1-48858486CFF2}"/>
    <dgm:cxn modelId="{96860A28-EEE3-4987-BA44-2EFE17C0CCA6}" srcId="{E5BCF0C3-D80D-4D48-B413-7EDDF9477A22}" destId="{34874D79-6BC7-4DA4-B6AC-598EDD81B0EB}" srcOrd="0" destOrd="0" parTransId="{F8B290D9-FFDF-44B4-AACF-0D067D183901}" sibTransId="{8991424A-5536-418B-A15F-01199BEA0921}"/>
    <dgm:cxn modelId="{4B9D40E0-A21B-4D34-9877-25B928C2BF6E}" type="presOf" srcId="{943B4906-B16B-40AE-A1C9-C9A7FA6B0394}" destId="{57AEBDFF-EFCF-48B3-A9E3-3B02022577FD}" srcOrd="0" destOrd="0" presId="urn:microsoft.com/office/officeart/2005/8/layout/vList3"/>
    <dgm:cxn modelId="{0A6D41C9-DA1E-4ED5-A565-6A82E2FDB15A}" type="presOf" srcId="{E5BCF0C3-D80D-4D48-B413-7EDDF9477A22}" destId="{CD44CF54-FA25-4F73-9AB1-4BCC1542A8F1}" srcOrd="0" destOrd="0" presId="urn:microsoft.com/office/officeart/2005/8/layout/vList3"/>
    <dgm:cxn modelId="{49BDDE06-9209-4DA9-95BD-CD2D51755044}" type="presOf" srcId="{A160993D-E619-432A-B9A1-9573D80B9D69}" destId="{82CDEF70-56BF-4508-A8FF-F01607A06609}" srcOrd="0" destOrd="0" presId="urn:microsoft.com/office/officeart/2005/8/layout/vList3"/>
    <dgm:cxn modelId="{43C08A23-3A2A-4EC3-87A3-3AFC2DDF8358}" type="presParOf" srcId="{CD44CF54-FA25-4F73-9AB1-4BCC1542A8F1}" destId="{C2BDADE2-B418-4267-9FFD-2BBA01CB19CF}" srcOrd="0" destOrd="0" presId="urn:microsoft.com/office/officeart/2005/8/layout/vList3"/>
    <dgm:cxn modelId="{BA0D1814-FD09-4265-BE1B-A00B1106705F}" type="presParOf" srcId="{C2BDADE2-B418-4267-9FFD-2BBA01CB19CF}" destId="{F2CD47E4-6B51-4DB9-8CBB-C948BBC30E39}" srcOrd="0" destOrd="0" presId="urn:microsoft.com/office/officeart/2005/8/layout/vList3"/>
    <dgm:cxn modelId="{8B2AB00B-04B9-49AC-A57A-0B37B5108980}" type="presParOf" srcId="{C2BDADE2-B418-4267-9FFD-2BBA01CB19CF}" destId="{4B983765-D747-4BB1-85B2-D218B8694371}" srcOrd="1" destOrd="0" presId="urn:microsoft.com/office/officeart/2005/8/layout/vList3"/>
    <dgm:cxn modelId="{51C6B153-20DC-4A68-8DD8-5588FB3DDE8A}" type="presParOf" srcId="{CD44CF54-FA25-4F73-9AB1-4BCC1542A8F1}" destId="{8B5C7981-CBC0-42BD-888A-83EDADB2A8AA}" srcOrd="1" destOrd="0" presId="urn:microsoft.com/office/officeart/2005/8/layout/vList3"/>
    <dgm:cxn modelId="{7DF64ACE-D58A-4457-8954-46F25E24C120}" type="presParOf" srcId="{CD44CF54-FA25-4F73-9AB1-4BCC1542A8F1}" destId="{7729E6D1-3CEE-46FE-8D71-60E623000C45}" srcOrd="2" destOrd="0" presId="urn:microsoft.com/office/officeart/2005/8/layout/vList3"/>
    <dgm:cxn modelId="{D0D15EEA-D915-4414-9A34-B55099208099}" type="presParOf" srcId="{7729E6D1-3CEE-46FE-8D71-60E623000C45}" destId="{EF25ACBF-89F6-4D84-B729-145FD9F7161D}" srcOrd="0" destOrd="0" presId="urn:microsoft.com/office/officeart/2005/8/layout/vList3"/>
    <dgm:cxn modelId="{0698B413-B9E7-493B-812C-B382D6E0BF04}" type="presParOf" srcId="{7729E6D1-3CEE-46FE-8D71-60E623000C45}" destId="{57AEBDFF-EFCF-48B3-A9E3-3B02022577FD}" srcOrd="1" destOrd="0" presId="urn:microsoft.com/office/officeart/2005/8/layout/vList3"/>
    <dgm:cxn modelId="{6D4AFD3A-57EF-43AE-B1AA-D79C987A8063}" type="presParOf" srcId="{CD44CF54-FA25-4F73-9AB1-4BCC1542A8F1}" destId="{A22ADBEC-F23E-4467-B240-2E56A97FB3E2}" srcOrd="3" destOrd="0" presId="urn:microsoft.com/office/officeart/2005/8/layout/vList3"/>
    <dgm:cxn modelId="{C07C2511-E34F-4943-A7F0-D05D45D84200}" type="presParOf" srcId="{CD44CF54-FA25-4F73-9AB1-4BCC1542A8F1}" destId="{45A46576-3096-4D6B-9887-3EB4D1ECCA5C}" srcOrd="4" destOrd="0" presId="urn:microsoft.com/office/officeart/2005/8/layout/vList3"/>
    <dgm:cxn modelId="{E9551946-45BF-452F-AAEE-6C9B8C3EA6C8}" type="presParOf" srcId="{45A46576-3096-4D6B-9887-3EB4D1ECCA5C}" destId="{92030841-C6D2-4523-BB84-CE3B80461D24}" srcOrd="0" destOrd="0" presId="urn:microsoft.com/office/officeart/2005/8/layout/vList3"/>
    <dgm:cxn modelId="{EF3F15B4-223C-457C-9F7A-8E673BF93FAA}" type="presParOf" srcId="{45A46576-3096-4D6B-9887-3EB4D1ECCA5C}" destId="{82CDEF70-56BF-4508-A8FF-F01607A06609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6C0AE-FE9D-4FC7-BDB0-5BDEFBC777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DB8F2-D32F-4326-BAA5-72ED76F8DF7E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.</a:t>
          </a:r>
          <a:r>
            <a:rPr lang="ru-RU" b="1" dirty="0" smtClean="0">
              <a:solidFill>
                <a:schemeClr val="tx1"/>
              </a:solidFill>
            </a:rPr>
            <a:t>Постановление об утверждении </a:t>
          </a:r>
          <a:r>
            <a:rPr lang="ru-RU" b="1" dirty="0" err="1" smtClean="0">
              <a:solidFill>
                <a:schemeClr val="tx1"/>
              </a:solidFill>
            </a:rPr>
            <a:t>СанПиН</a:t>
          </a:r>
          <a:r>
            <a:rPr lang="ru-RU" b="1" dirty="0" smtClean="0">
              <a:solidFill>
                <a:schemeClr val="tx1"/>
              </a:solidFill>
            </a:rPr>
            <a:t> 2.4.1.3049-13                                     « Санитарно эпидемиологические требования к устройству, содержанию  и организации режима работы  дошкольных  образовательных организаций»                                                                утверждённым  постановлением Главного санитарного врача РФ</a:t>
          </a:r>
        </a:p>
        <a:p>
          <a:r>
            <a:rPr lang="ru-RU" b="1" dirty="0" smtClean="0">
              <a:solidFill>
                <a:schemeClr val="tx1"/>
              </a:solidFill>
            </a:rPr>
            <a:t> № 26 от 15 мая 2013 года.</a:t>
          </a:r>
          <a:endParaRPr lang="ru-RU" b="1" dirty="0">
            <a:solidFill>
              <a:schemeClr val="tx1"/>
            </a:solidFill>
          </a:endParaRPr>
        </a:p>
      </dgm:t>
    </dgm:pt>
    <dgm:pt modelId="{9995CAB3-F12E-4B1A-A9A5-D3FD42D85F4E}" type="parTrans" cxnId="{76EF25CC-60F5-425F-B4F7-F72DB1AFE229}">
      <dgm:prSet/>
      <dgm:spPr/>
      <dgm:t>
        <a:bodyPr/>
        <a:lstStyle/>
        <a:p>
          <a:endParaRPr lang="ru-RU"/>
        </a:p>
      </dgm:t>
    </dgm:pt>
    <dgm:pt modelId="{671EC5DD-A387-4D56-8031-91D826150EAA}" type="sibTrans" cxnId="{76EF25CC-60F5-425F-B4F7-F72DB1AFE229}">
      <dgm:prSet/>
      <dgm:spPr/>
      <dgm:t>
        <a:bodyPr/>
        <a:lstStyle/>
        <a:p>
          <a:endParaRPr lang="ru-RU"/>
        </a:p>
      </dgm:t>
    </dgm:pt>
    <dgm:pt modelId="{0C073FBB-930A-4C39-8600-697746F029E0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Приказ Министерства образования и науки РФ №1014                                                       от 30.08. 2013 года </a:t>
          </a:r>
        </a:p>
        <a:p>
          <a:r>
            <a:rPr lang="ru-RU" b="1" dirty="0" smtClean="0">
              <a:solidFill>
                <a:schemeClr val="tx1"/>
              </a:solidFill>
            </a:rPr>
            <a:t>«Об утверждении порядка организации и осуществления образовательной деятельности по основным общеобразовательным программам.»</a:t>
          </a:r>
          <a:endParaRPr lang="ru-RU" b="1" dirty="0">
            <a:solidFill>
              <a:schemeClr val="tx1"/>
            </a:solidFill>
          </a:endParaRPr>
        </a:p>
      </dgm:t>
    </dgm:pt>
    <dgm:pt modelId="{B0B8ABBD-3D38-48B2-BE9D-40FA4944DD75}" type="parTrans" cxnId="{A980174F-7794-45A5-BC0A-CA4A5228A567}">
      <dgm:prSet/>
      <dgm:spPr/>
      <dgm:t>
        <a:bodyPr/>
        <a:lstStyle/>
        <a:p>
          <a:endParaRPr lang="ru-RU"/>
        </a:p>
      </dgm:t>
    </dgm:pt>
    <dgm:pt modelId="{92113A1D-B07F-48C6-AF00-ED37C6B120DB}" type="sibTrans" cxnId="{A980174F-7794-45A5-BC0A-CA4A5228A567}">
      <dgm:prSet/>
      <dgm:spPr/>
      <dgm:t>
        <a:bodyPr/>
        <a:lstStyle/>
        <a:p>
          <a:endParaRPr lang="ru-RU"/>
        </a:p>
      </dgm:t>
    </dgm:pt>
    <dgm:pt modelId="{8E8275E1-A405-4021-B636-EF908EC77EB5}" type="pres">
      <dgm:prSet presAssocID="{F6F6C0AE-FE9D-4FC7-BDB0-5BDEFBC777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2999C-6EEE-47F4-9579-65B4BCE3C412}" type="pres">
      <dgm:prSet presAssocID="{0C073FBB-930A-4C39-8600-697746F029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0F8DB-45C7-45D8-9661-21FFDDAF0384}" type="pres">
      <dgm:prSet presAssocID="{92113A1D-B07F-48C6-AF00-ED37C6B120DB}" presName="spacer" presStyleCnt="0"/>
      <dgm:spPr/>
    </dgm:pt>
    <dgm:pt modelId="{1EC72D6E-08D3-4CF5-95E6-9EF357645FC3}" type="pres">
      <dgm:prSet presAssocID="{3D9DB8F2-D32F-4326-BAA5-72ED76F8DF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F0E71-AD49-4228-AF3D-ED34C60108FF}" type="presOf" srcId="{3D9DB8F2-D32F-4326-BAA5-72ED76F8DF7E}" destId="{1EC72D6E-08D3-4CF5-95E6-9EF357645FC3}" srcOrd="0" destOrd="0" presId="urn:microsoft.com/office/officeart/2005/8/layout/vList2"/>
    <dgm:cxn modelId="{73A4070D-D6ED-4C6C-87E0-F87B446976DE}" type="presOf" srcId="{F6F6C0AE-FE9D-4FC7-BDB0-5BDEFBC77785}" destId="{8E8275E1-A405-4021-B636-EF908EC77EB5}" srcOrd="0" destOrd="0" presId="urn:microsoft.com/office/officeart/2005/8/layout/vList2"/>
    <dgm:cxn modelId="{2D11E4C3-E163-40C6-B448-AECE8CE45E71}" type="presOf" srcId="{0C073FBB-930A-4C39-8600-697746F029E0}" destId="{2952999C-6EEE-47F4-9579-65B4BCE3C412}" srcOrd="0" destOrd="0" presId="urn:microsoft.com/office/officeart/2005/8/layout/vList2"/>
    <dgm:cxn modelId="{76EF25CC-60F5-425F-B4F7-F72DB1AFE229}" srcId="{F6F6C0AE-FE9D-4FC7-BDB0-5BDEFBC77785}" destId="{3D9DB8F2-D32F-4326-BAA5-72ED76F8DF7E}" srcOrd="1" destOrd="0" parTransId="{9995CAB3-F12E-4B1A-A9A5-D3FD42D85F4E}" sibTransId="{671EC5DD-A387-4D56-8031-91D826150EAA}"/>
    <dgm:cxn modelId="{A980174F-7794-45A5-BC0A-CA4A5228A567}" srcId="{F6F6C0AE-FE9D-4FC7-BDB0-5BDEFBC77785}" destId="{0C073FBB-930A-4C39-8600-697746F029E0}" srcOrd="0" destOrd="0" parTransId="{B0B8ABBD-3D38-48B2-BE9D-40FA4944DD75}" sibTransId="{92113A1D-B07F-48C6-AF00-ED37C6B120DB}"/>
    <dgm:cxn modelId="{473929DD-BD45-4579-A468-EC64BC5A89E4}" type="presParOf" srcId="{8E8275E1-A405-4021-B636-EF908EC77EB5}" destId="{2952999C-6EEE-47F4-9579-65B4BCE3C412}" srcOrd="0" destOrd="0" presId="urn:microsoft.com/office/officeart/2005/8/layout/vList2"/>
    <dgm:cxn modelId="{19C7C102-00E8-49A2-99FA-F2E717E374CE}" type="presParOf" srcId="{8E8275E1-A405-4021-B636-EF908EC77EB5}" destId="{6AE0F8DB-45C7-45D8-9661-21FFDDAF0384}" srcOrd="1" destOrd="0" presId="urn:microsoft.com/office/officeart/2005/8/layout/vList2"/>
    <dgm:cxn modelId="{70717D58-729D-4835-9E07-4396F4664A95}" type="presParOf" srcId="{8E8275E1-A405-4021-B636-EF908EC77EB5}" destId="{1EC72D6E-08D3-4CF5-95E6-9EF357645FC3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45843-267F-44C2-A0CA-3F6D1B09284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A43247A-BEC7-432F-B342-4C2E200F841B}">
      <dgm:prSet phldrT="[Текст]" phldr="1"/>
      <dgm:spPr/>
      <dgm:t>
        <a:bodyPr/>
        <a:lstStyle/>
        <a:p>
          <a:endParaRPr lang="ru-RU" dirty="0"/>
        </a:p>
      </dgm:t>
    </dgm:pt>
    <dgm:pt modelId="{2F5261B3-4711-4593-81B8-50FAB5BA0D32}" type="parTrans" cxnId="{BDDF11F6-D43E-4B78-B196-82913ED7D7ED}">
      <dgm:prSet/>
      <dgm:spPr/>
      <dgm:t>
        <a:bodyPr/>
        <a:lstStyle/>
        <a:p>
          <a:endParaRPr lang="ru-RU"/>
        </a:p>
      </dgm:t>
    </dgm:pt>
    <dgm:pt modelId="{2A59B4C4-07A5-44C2-8F7F-290444A6430B}" type="sibTrans" cxnId="{BDDF11F6-D43E-4B78-B196-82913ED7D7ED}">
      <dgm:prSet/>
      <dgm:spPr/>
      <dgm:t>
        <a:bodyPr/>
        <a:lstStyle/>
        <a:p>
          <a:endParaRPr lang="ru-RU"/>
        </a:p>
      </dgm:t>
    </dgm:pt>
    <dgm:pt modelId="{FAFC9AC8-9DBC-4B9A-9BDC-D1086FF86DFF}">
      <dgm:prSet phldrT="[Текст]" phldr="1"/>
      <dgm:spPr/>
      <dgm:t>
        <a:bodyPr/>
        <a:lstStyle/>
        <a:p>
          <a:endParaRPr lang="ru-RU" dirty="0"/>
        </a:p>
      </dgm:t>
    </dgm:pt>
    <dgm:pt modelId="{5AAD0D60-C13C-43D2-AA8D-5F21861174BC}" type="parTrans" cxnId="{04EED5EB-C2E9-448B-AC6C-805F07AF497E}">
      <dgm:prSet/>
      <dgm:spPr/>
      <dgm:t>
        <a:bodyPr/>
        <a:lstStyle/>
        <a:p>
          <a:endParaRPr lang="ru-RU"/>
        </a:p>
      </dgm:t>
    </dgm:pt>
    <dgm:pt modelId="{E2614956-B842-4A98-94EC-13A99F2D9C46}" type="sibTrans" cxnId="{04EED5EB-C2E9-448B-AC6C-805F07AF497E}">
      <dgm:prSet/>
      <dgm:spPr/>
      <dgm:t>
        <a:bodyPr/>
        <a:lstStyle/>
        <a:p>
          <a:endParaRPr lang="ru-RU"/>
        </a:p>
      </dgm:t>
    </dgm:pt>
    <dgm:pt modelId="{92334BBF-7527-4888-B616-B15A0A142EF4}" type="pres">
      <dgm:prSet presAssocID="{5CC45843-267F-44C2-A0CA-3F6D1B092844}" presName="Name0" presStyleCnt="0">
        <dgm:presLayoutVars>
          <dgm:dir/>
          <dgm:animLvl val="lvl"/>
          <dgm:resizeHandles val="exact"/>
        </dgm:presLayoutVars>
      </dgm:prSet>
      <dgm:spPr/>
    </dgm:pt>
    <dgm:pt modelId="{FC9B8391-89DC-4C23-A9EE-E7F3B4E58F17}" type="pres">
      <dgm:prSet presAssocID="{6A43247A-BEC7-432F-B342-4C2E200F841B}" presName="Name8" presStyleCnt="0"/>
      <dgm:spPr/>
    </dgm:pt>
    <dgm:pt modelId="{300B3A8B-1068-4E39-88BE-FCD987D9AF96}" type="pres">
      <dgm:prSet presAssocID="{6A43247A-BEC7-432F-B342-4C2E200F841B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6BA46-7E47-402E-909A-51CC5A81D8AC}" type="pres">
      <dgm:prSet presAssocID="{6A43247A-BEC7-432F-B342-4C2E200F84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B2150-EA76-4FD7-A5CB-6D26CCB5956E}" type="pres">
      <dgm:prSet presAssocID="{FAFC9AC8-9DBC-4B9A-9BDC-D1086FF86DFF}" presName="Name8" presStyleCnt="0"/>
      <dgm:spPr/>
    </dgm:pt>
    <dgm:pt modelId="{529E2F22-A1D9-4EF7-9E7F-CFCD84F41A53}" type="pres">
      <dgm:prSet presAssocID="{FAFC9AC8-9DBC-4B9A-9BDC-D1086FF86DFF}" presName="level" presStyleLbl="node1" presStyleIdx="1" presStyleCnt="2" custScaleX="15596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B6677-8957-4429-97EC-C263A8AE102F}" type="pres">
      <dgm:prSet presAssocID="{FAFC9AC8-9DBC-4B9A-9BDC-D1086FF86D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F11F6-D43E-4B78-B196-82913ED7D7ED}" srcId="{5CC45843-267F-44C2-A0CA-3F6D1B092844}" destId="{6A43247A-BEC7-432F-B342-4C2E200F841B}" srcOrd="0" destOrd="0" parTransId="{2F5261B3-4711-4593-81B8-50FAB5BA0D32}" sibTransId="{2A59B4C4-07A5-44C2-8F7F-290444A6430B}"/>
    <dgm:cxn modelId="{74CAC6B8-8F2A-4F42-97ED-A9B600589767}" type="presOf" srcId="{6A43247A-BEC7-432F-B342-4C2E200F841B}" destId="{D2A6BA46-7E47-402E-909A-51CC5A81D8AC}" srcOrd="1" destOrd="0" presId="urn:microsoft.com/office/officeart/2005/8/layout/pyramid3"/>
    <dgm:cxn modelId="{61EBF7A4-8C5D-4D66-AE19-FAEDA08CFA44}" type="presOf" srcId="{FAFC9AC8-9DBC-4B9A-9BDC-D1086FF86DFF}" destId="{529E2F22-A1D9-4EF7-9E7F-CFCD84F41A53}" srcOrd="0" destOrd="0" presId="urn:microsoft.com/office/officeart/2005/8/layout/pyramid3"/>
    <dgm:cxn modelId="{A7153CA4-8CBB-487D-AC87-4BD61B165325}" type="presOf" srcId="{FAFC9AC8-9DBC-4B9A-9BDC-D1086FF86DFF}" destId="{E07B6677-8957-4429-97EC-C263A8AE102F}" srcOrd="1" destOrd="0" presId="urn:microsoft.com/office/officeart/2005/8/layout/pyramid3"/>
    <dgm:cxn modelId="{2B8D1570-D94E-43AD-A675-D2BEFCB06C9C}" type="presOf" srcId="{5CC45843-267F-44C2-A0CA-3F6D1B092844}" destId="{92334BBF-7527-4888-B616-B15A0A142EF4}" srcOrd="0" destOrd="0" presId="urn:microsoft.com/office/officeart/2005/8/layout/pyramid3"/>
    <dgm:cxn modelId="{70D2F55C-754C-4784-9B18-8DE7D9D1A8D1}" type="presOf" srcId="{6A43247A-BEC7-432F-B342-4C2E200F841B}" destId="{300B3A8B-1068-4E39-88BE-FCD987D9AF96}" srcOrd="0" destOrd="0" presId="urn:microsoft.com/office/officeart/2005/8/layout/pyramid3"/>
    <dgm:cxn modelId="{04EED5EB-C2E9-448B-AC6C-805F07AF497E}" srcId="{5CC45843-267F-44C2-A0CA-3F6D1B092844}" destId="{FAFC9AC8-9DBC-4B9A-9BDC-D1086FF86DFF}" srcOrd="1" destOrd="0" parTransId="{5AAD0D60-C13C-43D2-AA8D-5F21861174BC}" sibTransId="{E2614956-B842-4A98-94EC-13A99F2D9C46}"/>
    <dgm:cxn modelId="{6A6B188B-8EB3-4794-A888-BA45E8AC1341}" type="presParOf" srcId="{92334BBF-7527-4888-B616-B15A0A142EF4}" destId="{FC9B8391-89DC-4C23-A9EE-E7F3B4E58F17}" srcOrd="0" destOrd="0" presId="urn:microsoft.com/office/officeart/2005/8/layout/pyramid3"/>
    <dgm:cxn modelId="{9B28CC07-D79C-4C53-9805-57B205E43986}" type="presParOf" srcId="{FC9B8391-89DC-4C23-A9EE-E7F3B4E58F17}" destId="{300B3A8B-1068-4E39-88BE-FCD987D9AF96}" srcOrd="0" destOrd="0" presId="urn:microsoft.com/office/officeart/2005/8/layout/pyramid3"/>
    <dgm:cxn modelId="{C3740A94-4810-4097-AC8F-4B3A4F505C21}" type="presParOf" srcId="{FC9B8391-89DC-4C23-A9EE-E7F3B4E58F17}" destId="{D2A6BA46-7E47-402E-909A-51CC5A81D8AC}" srcOrd="1" destOrd="0" presId="urn:microsoft.com/office/officeart/2005/8/layout/pyramid3"/>
    <dgm:cxn modelId="{F7ED57BA-AB1B-4101-B2F7-D79AB8A34EED}" type="presParOf" srcId="{92334BBF-7527-4888-B616-B15A0A142EF4}" destId="{258B2150-EA76-4FD7-A5CB-6D26CCB5956E}" srcOrd="1" destOrd="0" presId="urn:microsoft.com/office/officeart/2005/8/layout/pyramid3"/>
    <dgm:cxn modelId="{0F601F71-19F4-45FB-9E22-4600E417889F}" type="presParOf" srcId="{258B2150-EA76-4FD7-A5CB-6D26CCB5956E}" destId="{529E2F22-A1D9-4EF7-9E7F-CFCD84F41A53}" srcOrd="0" destOrd="0" presId="urn:microsoft.com/office/officeart/2005/8/layout/pyramid3"/>
    <dgm:cxn modelId="{2B37FB48-E58B-44A0-A56E-5A09B0D20685}" type="presParOf" srcId="{258B2150-EA76-4FD7-A5CB-6D26CCB5956E}" destId="{E07B6677-8957-4429-97EC-C263A8AE102F}" srcOrd="1" destOrd="0" presId="urn:microsoft.com/office/officeart/2005/8/layout/pyramid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E090BA-887B-43D2-9FBC-F66F95AE92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24E85-5441-4692-9F4A-8C6865D799FF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Проведены 2 общих родительских собрания по информированию родителей о ФГОС ДО. </a:t>
          </a:r>
          <a:endParaRPr lang="ru-RU" sz="1600" b="1" dirty="0">
            <a:solidFill>
              <a:srgbClr val="FF0000"/>
            </a:solidFill>
          </a:endParaRPr>
        </a:p>
      </dgm:t>
    </dgm:pt>
    <dgm:pt modelId="{0D636674-94E9-4DA1-B7DA-7AD21202A3FC}" type="parTrans" cxnId="{9822E975-D2A2-41F8-A91C-937B31445EE8}">
      <dgm:prSet/>
      <dgm:spPr/>
      <dgm:t>
        <a:bodyPr/>
        <a:lstStyle/>
        <a:p>
          <a:endParaRPr lang="ru-RU"/>
        </a:p>
      </dgm:t>
    </dgm:pt>
    <dgm:pt modelId="{3A20AB44-AEF1-4879-AD69-A3F016ADA348}" type="sibTrans" cxnId="{9822E975-D2A2-41F8-A91C-937B31445EE8}">
      <dgm:prSet/>
      <dgm:spPr/>
      <dgm:t>
        <a:bodyPr/>
        <a:lstStyle/>
        <a:p>
          <a:endParaRPr lang="ru-RU"/>
        </a:p>
      </dgm:t>
    </dgm:pt>
    <dgm:pt modelId="{BB86A97E-E984-4C3C-A16C-1B7B86C9F61D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</a:rPr>
            <a:t>На сайте ДОУ создан раздел «Реализация ФГОС ДО»</a:t>
          </a:r>
          <a:endParaRPr lang="ru-RU" sz="1600" b="1" dirty="0">
            <a:solidFill>
              <a:srgbClr val="0033CC"/>
            </a:solidFill>
          </a:endParaRPr>
        </a:p>
      </dgm:t>
    </dgm:pt>
    <dgm:pt modelId="{1E84C970-8100-4568-8060-575297FA77EB}" type="parTrans" cxnId="{3F468168-D07F-487D-B09D-E395731894C1}">
      <dgm:prSet/>
      <dgm:spPr/>
      <dgm:t>
        <a:bodyPr/>
        <a:lstStyle/>
        <a:p>
          <a:endParaRPr lang="ru-RU"/>
        </a:p>
      </dgm:t>
    </dgm:pt>
    <dgm:pt modelId="{D31706EC-0729-4DF3-854A-7C52DF12BE76}" type="sibTrans" cxnId="{3F468168-D07F-487D-B09D-E395731894C1}">
      <dgm:prSet/>
      <dgm:spPr/>
      <dgm:t>
        <a:bodyPr/>
        <a:lstStyle/>
        <a:p>
          <a:endParaRPr lang="ru-RU"/>
        </a:p>
      </dgm:t>
    </dgm:pt>
    <dgm:pt modelId="{AE17605D-8D62-41A0-A648-75612C7A02D1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600" dirty="0" smtClean="0"/>
            <a:t> </a:t>
          </a:r>
          <a:r>
            <a:rPr lang="ru-RU" sz="1600" b="1" dirty="0" smtClean="0">
              <a:solidFill>
                <a:srgbClr val="008000"/>
              </a:solidFill>
            </a:rPr>
            <a:t>Организовано взаимодействие  с родителями  в новом модернизированном направлении – открытость образовательного процесса. </a:t>
          </a:r>
          <a:endParaRPr lang="ru-RU" sz="1600" b="1" dirty="0">
            <a:solidFill>
              <a:srgbClr val="008000"/>
            </a:solidFill>
          </a:endParaRPr>
        </a:p>
      </dgm:t>
    </dgm:pt>
    <dgm:pt modelId="{8772B47F-0559-4D8C-A539-A60B4B392446}" type="sibTrans" cxnId="{B240F8A3-7D43-4180-B535-E33A1664C754}">
      <dgm:prSet/>
      <dgm:spPr/>
      <dgm:t>
        <a:bodyPr/>
        <a:lstStyle/>
        <a:p>
          <a:endParaRPr lang="ru-RU"/>
        </a:p>
      </dgm:t>
    </dgm:pt>
    <dgm:pt modelId="{53908D0A-158E-4820-ACC4-1EC94D66C369}" type="parTrans" cxnId="{B240F8A3-7D43-4180-B535-E33A1664C754}">
      <dgm:prSet/>
      <dgm:spPr/>
      <dgm:t>
        <a:bodyPr/>
        <a:lstStyle/>
        <a:p>
          <a:endParaRPr lang="ru-RU"/>
        </a:p>
      </dgm:t>
    </dgm:pt>
    <dgm:pt modelId="{3CDD912F-C64F-4AB5-8E1F-385367817BA5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Налажено</a:t>
          </a:r>
          <a:r>
            <a:rPr lang="ru-RU" sz="1600" b="1" baseline="0" dirty="0" smtClean="0">
              <a:solidFill>
                <a:srgbClr val="7030A0"/>
              </a:solidFill>
            </a:rPr>
            <a:t> тесное сотрудничество с редакцией газеты «</a:t>
          </a:r>
          <a:r>
            <a:rPr lang="ru-RU" sz="1600" b="1" baseline="0" dirty="0" err="1" smtClean="0">
              <a:solidFill>
                <a:srgbClr val="7030A0"/>
              </a:solidFill>
            </a:rPr>
            <a:t>Макарьевский</a:t>
          </a:r>
          <a:r>
            <a:rPr lang="ru-RU" sz="1600" b="1" baseline="0" dirty="0" smtClean="0">
              <a:solidFill>
                <a:srgbClr val="7030A0"/>
              </a:solidFill>
            </a:rPr>
            <a:t> вестник»</a:t>
          </a:r>
          <a:endParaRPr lang="ru-RU" sz="1600" b="1" dirty="0">
            <a:solidFill>
              <a:srgbClr val="7030A0"/>
            </a:solidFill>
          </a:endParaRPr>
        </a:p>
      </dgm:t>
    </dgm:pt>
    <dgm:pt modelId="{3E67B202-2A48-4D72-9A63-71276739B4DE}" type="parTrans" cxnId="{417B06BD-F181-4256-A1B7-9DAC8CC4FBB3}">
      <dgm:prSet/>
      <dgm:spPr/>
      <dgm:t>
        <a:bodyPr/>
        <a:lstStyle/>
        <a:p>
          <a:endParaRPr lang="ru-RU"/>
        </a:p>
      </dgm:t>
    </dgm:pt>
    <dgm:pt modelId="{13D20177-5501-4542-A7CA-1BE67FC3DB81}" type="sibTrans" cxnId="{417B06BD-F181-4256-A1B7-9DAC8CC4FBB3}">
      <dgm:prSet/>
      <dgm:spPr/>
      <dgm:t>
        <a:bodyPr/>
        <a:lstStyle/>
        <a:p>
          <a:endParaRPr lang="ru-RU"/>
        </a:p>
      </dgm:t>
    </dgm:pt>
    <dgm:pt modelId="{C83FACEB-1722-49C2-8CDA-05C633A24AFA}" type="pres">
      <dgm:prSet presAssocID="{50E090BA-887B-43D2-9FBC-F66F95AE92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B7E4A-0B01-4B97-A539-CCEFE739A2B3}" type="pres">
      <dgm:prSet presAssocID="{1BA24E85-5441-4692-9F4A-8C6865D799FF}" presName="parentLin" presStyleCnt="0"/>
      <dgm:spPr/>
    </dgm:pt>
    <dgm:pt modelId="{849533F2-4F8C-420C-8C6B-7C9AD64F9C0B}" type="pres">
      <dgm:prSet presAssocID="{1BA24E85-5441-4692-9F4A-8C6865D799F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5828B1-AA68-47A8-BF96-E84CDB60E94B}" type="pres">
      <dgm:prSet presAssocID="{1BA24E85-5441-4692-9F4A-8C6865D799FF}" presName="parentText" presStyleLbl="node1" presStyleIdx="0" presStyleCnt="4" custScaleX="147021" custScaleY="260048" custLinFactNeighborX="9848" custLinFactNeighborY="47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D919-E1C5-4EA2-B394-5F447B754A0E}" type="pres">
      <dgm:prSet presAssocID="{1BA24E85-5441-4692-9F4A-8C6865D799FF}" presName="negativeSpace" presStyleCnt="0"/>
      <dgm:spPr/>
    </dgm:pt>
    <dgm:pt modelId="{4F7B564B-EA19-4A80-9A89-CFEB723E5965}" type="pres">
      <dgm:prSet presAssocID="{1BA24E85-5441-4692-9F4A-8C6865D799FF}" presName="childText" presStyleLbl="conFgAcc1" presStyleIdx="0" presStyleCnt="4">
        <dgm:presLayoutVars>
          <dgm:bulletEnabled val="1"/>
        </dgm:presLayoutVars>
      </dgm:prSet>
      <dgm:spPr/>
    </dgm:pt>
    <dgm:pt modelId="{E88638F1-E31B-4A60-844E-CB042B603501}" type="pres">
      <dgm:prSet presAssocID="{3A20AB44-AEF1-4879-AD69-A3F016ADA348}" presName="spaceBetweenRectangles" presStyleCnt="0"/>
      <dgm:spPr/>
    </dgm:pt>
    <dgm:pt modelId="{7793092B-46C0-4410-AB11-D68AD76CAE2D}" type="pres">
      <dgm:prSet presAssocID="{BB86A97E-E984-4C3C-A16C-1B7B86C9F61D}" presName="parentLin" presStyleCnt="0"/>
      <dgm:spPr/>
    </dgm:pt>
    <dgm:pt modelId="{201EC508-8CF1-4281-82EF-0A5951C5A9E0}" type="pres">
      <dgm:prSet presAssocID="{BB86A97E-E984-4C3C-A16C-1B7B86C9F61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51A7C9-8504-4EB9-BBAD-9D7C6E5DFC8A}" type="pres">
      <dgm:prSet presAssocID="{BB86A97E-E984-4C3C-A16C-1B7B86C9F61D}" presName="parentText" presStyleLbl="node1" presStyleIdx="1" presStyleCnt="4" custScaleX="142857" custScaleY="232494" custLinFactNeighborX="6806" custLinFactNeighborY="39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2BF0-908F-4D05-AF5B-AFD15763AF47}" type="pres">
      <dgm:prSet presAssocID="{BB86A97E-E984-4C3C-A16C-1B7B86C9F61D}" presName="negativeSpace" presStyleCnt="0"/>
      <dgm:spPr/>
    </dgm:pt>
    <dgm:pt modelId="{A4384C73-8227-4247-A7F7-95C6962E1DCF}" type="pres">
      <dgm:prSet presAssocID="{BB86A97E-E984-4C3C-A16C-1B7B86C9F61D}" presName="childText" presStyleLbl="conFgAcc1" presStyleIdx="1" presStyleCnt="4">
        <dgm:presLayoutVars>
          <dgm:bulletEnabled val="1"/>
        </dgm:presLayoutVars>
      </dgm:prSet>
      <dgm:spPr/>
    </dgm:pt>
    <dgm:pt modelId="{07264176-F740-438F-B34D-45E2E8173003}" type="pres">
      <dgm:prSet presAssocID="{D31706EC-0729-4DF3-854A-7C52DF12BE76}" presName="spaceBetweenRectangles" presStyleCnt="0"/>
      <dgm:spPr/>
    </dgm:pt>
    <dgm:pt modelId="{DD11BFA6-0DE0-4456-9610-A910FFFA4A9A}" type="pres">
      <dgm:prSet presAssocID="{AE17605D-8D62-41A0-A648-75612C7A02D1}" presName="parentLin" presStyleCnt="0"/>
      <dgm:spPr/>
    </dgm:pt>
    <dgm:pt modelId="{E9093135-6AB9-42A5-9555-A421ED5C9753}" type="pres">
      <dgm:prSet presAssocID="{AE17605D-8D62-41A0-A648-75612C7A02D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015F672-2F08-4489-848A-7B25524B59F3}" type="pres">
      <dgm:prSet presAssocID="{AE17605D-8D62-41A0-A648-75612C7A02D1}" presName="parentText" presStyleLbl="node1" presStyleIdx="2" presStyleCnt="4" custScaleX="144940" custScaleY="231724" custLinFactNeighborX="8362" custLinFactNeighborY="44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2126E-B769-48A5-84D7-7B1AA45DBB97}" type="pres">
      <dgm:prSet presAssocID="{AE17605D-8D62-41A0-A648-75612C7A02D1}" presName="negativeSpace" presStyleCnt="0"/>
      <dgm:spPr/>
    </dgm:pt>
    <dgm:pt modelId="{A7ABE807-60B4-4055-8748-BE8BFB31AB12}" type="pres">
      <dgm:prSet presAssocID="{AE17605D-8D62-41A0-A648-75612C7A02D1}" presName="childText" presStyleLbl="conFgAcc1" presStyleIdx="2" presStyleCnt="4">
        <dgm:presLayoutVars>
          <dgm:bulletEnabled val="1"/>
        </dgm:presLayoutVars>
      </dgm:prSet>
      <dgm:spPr/>
    </dgm:pt>
    <dgm:pt modelId="{735C9A45-1B5E-4F87-ADEB-E2CB656EDCCD}" type="pres">
      <dgm:prSet presAssocID="{8772B47F-0559-4D8C-A539-A60B4B392446}" presName="spaceBetweenRectangles" presStyleCnt="0"/>
      <dgm:spPr/>
    </dgm:pt>
    <dgm:pt modelId="{0FD2527A-9C0B-42D0-8B15-328650D60820}" type="pres">
      <dgm:prSet presAssocID="{3CDD912F-C64F-4AB5-8E1F-385367817BA5}" presName="parentLin" presStyleCnt="0"/>
      <dgm:spPr/>
    </dgm:pt>
    <dgm:pt modelId="{BB0C1E1B-542A-45DB-BEF2-9CD6CBCDEC82}" type="pres">
      <dgm:prSet presAssocID="{3CDD912F-C64F-4AB5-8E1F-385367817BA5}" presName="parentLeftMargin" presStyleLbl="node1" presStyleIdx="2" presStyleCnt="4" custScaleX="147021" custScaleY="260048" custLinFactNeighborX="-14069" custLinFactNeighborY="41794"/>
      <dgm:spPr/>
      <dgm:t>
        <a:bodyPr/>
        <a:lstStyle/>
        <a:p>
          <a:endParaRPr lang="ru-RU"/>
        </a:p>
      </dgm:t>
    </dgm:pt>
    <dgm:pt modelId="{D4E6E7D8-0F42-4655-AB9F-E55F0A2AA04F}" type="pres">
      <dgm:prSet presAssocID="{3CDD912F-C64F-4AB5-8E1F-385367817BA5}" presName="parentText" presStyleLbl="node1" presStyleIdx="3" presStyleCnt="4" custScaleX="148060" custScaleY="134225" custLinFactNeighborX="-1326" custLinFactNeighborY="32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83EF7-B292-4CE0-BC19-D11C93895A1F}" type="pres">
      <dgm:prSet presAssocID="{3CDD912F-C64F-4AB5-8E1F-385367817BA5}" presName="negativeSpace" presStyleCnt="0"/>
      <dgm:spPr/>
    </dgm:pt>
    <dgm:pt modelId="{6F60E1FA-02F5-4275-B67E-719E9945B657}" type="pres">
      <dgm:prSet presAssocID="{3CDD912F-C64F-4AB5-8E1F-385367817B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D8330ED-5396-4A38-BF80-A3D9E397C67D}" type="presOf" srcId="{AE17605D-8D62-41A0-A648-75612C7A02D1}" destId="{E9093135-6AB9-42A5-9555-A421ED5C9753}" srcOrd="0" destOrd="0" presId="urn:microsoft.com/office/officeart/2005/8/layout/list1"/>
    <dgm:cxn modelId="{B240F8A3-7D43-4180-B535-E33A1664C754}" srcId="{50E090BA-887B-43D2-9FBC-F66F95AE929E}" destId="{AE17605D-8D62-41A0-A648-75612C7A02D1}" srcOrd="2" destOrd="0" parTransId="{53908D0A-158E-4820-ACC4-1EC94D66C369}" sibTransId="{8772B47F-0559-4D8C-A539-A60B4B392446}"/>
    <dgm:cxn modelId="{EF9269D9-E839-44D8-9F7D-AE0BF76550B9}" type="presOf" srcId="{50E090BA-887B-43D2-9FBC-F66F95AE929E}" destId="{C83FACEB-1722-49C2-8CDA-05C633A24AFA}" srcOrd="0" destOrd="0" presId="urn:microsoft.com/office/officeart/2005/8/layout/list1"/>
    <dgm:cxn modelId="{20D203F1-30B9-4019-AD69-D7F4A20DF67D}" type="presOf" srcId="{AE17605D-8D62-41A0-A648-75612C7A02D1}" destId="{5015F672-2F08-4489-848A-7B25524B59F3}" srcOrd="1" destOrd="0" presId="urn:microsoft.com/office/officeart/2005/8/layout/list1"/>
    <dgm:cxn modelId="{3F468168-D07F-487D-B09D-E395731894C1}" srcId="{50E090BA-887B-43D2-9FBC-F66F95AE929E}" destId="{BB86A97E-E984-4C3C-A16C-1B7B86C9F61D}" srcOrd="1" destOrd="0" parTransId="{1E84C970-8100-4568-8060-575297FA77EB}" sibTransId="{D31706EC-0729-4DF3-854A-7C52DF12BE76}"/>
    <dgm:cxn modelId="{417B06BD-F181-4256-A1B7-9DAC8CC4FBB3}" srcId="{50E090BA-887B-43D2-9FBC-F66F95AE929E}" destId="{3CDD912F-C64F-4AB5-8E1F-385367817BA5}" srcOrd="3" destOrd="0" parTransId="{3E67B202-2A48-4D72-9A63-71276739B4DE}" sibTransId="{13D20177-5501-4542-A7CA-1BE67FC3DB81}"/>
    <dgm:cxn modelId="{1D6858CE-BCAD-4124-AA00-2A4472DACE35}" type="presOf" srcId="{3CDD912F-C64F-4AB5-8E1F-385367817BA5}" destId="{BB0C1E1B-542A-45DB-BEF2-9CD6CBCDEC82}" srcOrd="0" destOrd="0" presId="urn:microsoft.com/office/officeart/2005/8/layout/list1"/>
    <dgm:cxn modelId="{200CEA6D-CFA5-47B4-BD37-ADD7A68F4969}" type="presOf" srcId="{1BA24E85-5441-4692-9F4A-8C6865D799FF}" destId="{955828B1-AA68-47A8-BF96-E84CDB60E94B}" srcOrd="1" destOrd="0" presId="urn:microsoft.com/office/officeart/2005/8/layout/list1"/>
    <dgm:cxn modelId="{E253385C-33BB-423E-AFDC-6C67D32290D2}" type="presOf" srcId="{1BA24E85-5441-4692-9F4A-8C6865D799FF}" destId="{849533F2-4F8C-420C-8C6B-7C9AD64F9C0B}" srcOrd="0" destOrd="0" presId="urn:microsoft.com/office/officeart/2005/8/layout/list1"/>
    <dgm:cxn modelId="{AC4EC8E3-2935-4472-9D3B-527BDADCBB90}" type="presOf" srcId="{BB86A97E-E984-4C3C-A16C-1B7B86C9F61D}" destId="{5E51A7C9-8504-4EB9-BBAD-9D7C6E5DFC8A}" srcOrd="1" destOrd="0" presId="urn:microsoft.com/office/officeart/2005/8/layout/list1"/>
    <dgm:cxn modelId="{166268EF-D39F-40FD-A392-9E88ED89DFA5}" type="presOf" srcId="{BB86A97E-E984-4C3C-A16C-1B7B86C9F61D}" destId="{201EC508-8CF1-4281-82EF-0A5951C5A9E0}" srcOrd="0" destOrd="0" presId="urn:microsoft.com/office/officeart/2005/8/layout/list1"/>
    <dgm:cxn modelId="{86B5AC31-A50E-4912-A349-D214CA01721C}" type="presOf" srcId="{3CDD912F-C64F-4AB5-8E1F-385367817BA5}" destId="{D4E6E7D8-0F42-4655-AB9F-E55F0A2AA04F}" srcOrd="1" destOrd="0" presId="urn:microsoft.com/office/officeart/2005/8/layout/list1"/>
    <dgm:cxn modelId="{9822E975-D2A2-41F8-A91C-937B31445EE8}" srcId="{50E090BA-887B-43D2-9FBC-F66F95AE929E}" destId="{1BA24E85-5441-4692-9F4A-8C6865D799FF}" srcOrd="0" destOrd="0" parTransId="{0D636674-94E9-4DA1-B7DA-7AD21202A3FC}" sibTransId="{3A20AB44-AEF1-4879-AD69-A3F016ADA348}"/>
    <dgm:cxn modelId="{5EACE115-B277-4C92-92B9-1C13F6D6E220}" type="presParOf" srcId="{C83FACEB-1722-49C2-8CDA-05C633A24AFA}" destId="{4DBB7E4A-0B01-4B97-A539-CCEFE739A2B3}" srcOrd="0" destOrd="0" presId="urn:microsoft.com/office/officeart/2005/8/layout/list1"/>
    <dgm:cxn modelId="{08886F74-823F-45A6-BFC5-2DF503081A79}" type="presParOf" srcId="{4DBB7E4A-0B01-4B97-A539-CCEFE739A2B3}" destId="{849533F2-4F8C-420C-8C6B-7C9AD64F9C0B}" srcOrd="0" destOrd="0" presId="urn:microsoft.com/office/officeart/2005/8/layout/list1"/>
    <dgm:cxn modelId="{AA1AC6CA-4D96-4B5E-8D08-29C88601D1EF}" type="presParOf" srcId="{4DBB7E4A-0B01-4B97-A539-CCEFE739A2B3}" destId="{955828B1-AA68-47A8-BF96-E84CDB60E94B}" srcOrd="1" destOrd="0" presId="urn:microsoft.com/office/officeart/2005/8/layout/list1"/>
    <dgm:cxn modelId="{05B5594D-48FC-418C-A475-52D645D5D493}" type="presParOf" srcId="{C83FACEB-1722-49C2-8CDA-05C633A24AFA}" destId="{35E7D919-E1C5-4EA2-B394-5F447B754A0E}" srcOrd="1" destOrd="0" presId="urn:microsoft.com/office/officeart/2005/8/layout/list1"/>
    <dgm:cxn modelId="{DD6EF360-0920-4321-B8CB-E1BC0B932252}" type="presParOf" srcId="{C83FACEB-1722-49C2-8CDA-05C633A24AFA}" destId="{4F7B564B-EA19-4A80-9A89-CFEB723E5965}" srcOrd="2" destOrd="0" presId="urn:microsoft.com/office/officeart/2005/8/layout/list1"/>
    <dgm:cxn modelId="{885FB526-5164-432D-8287-FE5799DE2F54}" type="presParOf" srcId="{C83FACEB-1722-49C2-8CDA-05C633A24AFA}" destId="{E88638F1-E31B-4A60-844E-CB042B603501}" srcOrd="3" destOrd="0" presId="urn:microsoft.com/office/officeart/2005/8/layout/list1"/>
    <dgm:cxn modelId="{F74F4974-89ED-400E-AF23-664451199EE0}" type="presParOf" srcId="{C83FACEB-1722-49C2-8CDA-05C633A24AFA}" destId="{7793092B-46C0-4410-AB11-D68AD76CAE2D}" srcOrd="4" destOrd="0" presId="urn:microsoft.com/office/officeart/2005/8/layout/list1"/>
    <dgm:cxn modelId="{6B84AA9E-FE9C-427B-A2AE-9BA9BB3F672E}" type="presParOf" srcId="{7793092B-46C0-4410-AB11-D68AD76CAE2D}" destId="{201EC508-8CF1-4281-82EF-0A5951C5A9E0}" srcOrd="0" destOrd="0" presId="urn:microsoft.com/office/officeart/2005/8/layout/list1"/>
    <dgm:cxn modelId="{1858D371-007E-419D-A896-B60697085198}" type="presParOf" srcId="{7793092B-46C0-4410-AB11-D68AD76CAE2D}" destId="{5E51A7C9-8504-4EB9-BBAD-9D7C6E5DFC8A}" srcOrd="1" destOrd="0" presId="urn:microsoft.com/office/officeart/2005/8/layout/list1"/>
    <dgm:cxn modelId="{A3B3EF35-FB82-417F-9105-53B652B67748}" type="presParOf" srcId="{C83FACEB-1722-49C2-8CDA-05C633A24AFA}" destId="{0AEC2BF0-908F-4D05-AF5B-AFD15763AF47}" srcOrd="5" destOrd="0" presId="urn:microsoft.com/office/officeart/2005/8/layout/list1"/>
    <dgm:cxn modelId="{B78BDD6E-7939-4961-9C34-0985F2036284}" type="presParOf" srcId="{C83FACEB-1722-49C2-8CDA-05C633A24AFA}" destId="{A4384C73-8227-4247-A7F7-95C6962E1DCF}" srcOrd="6" destOrd="0" presId="urn:microsoft.com/office/officeart/2005/8/layout/list1"/>
    <dgm:cxn modelId="{44138399-95A8-48C5-9958-12079D8E93FA}" type="presParOf" srcId="{C83FACEB-1722-49C2-8CDA-05C633A24AFA}" destId="{07264176-F740-438F-B34D-45E2E8173003}" srcOrd="7" destOrd="0" presId="urn:microsoft.com/office/officeart/2005/8/layout/list1"/>
    <dgm:cxn modelId="{8D5F49B6-3BDC-4685-8CA3-090470B01896}" type="presParOf" srcId="{C83FACEB-1722-49C2-8CDA-05C633A24AFA}" destId="{DD11BFA6-0DE0-4456-9610-A910FFFA4A9A}" srcOrd="8" destOrd="0" presId="urn:microsoft.com/office/officeart/2005/8/layout/list1"/>
    <dgm:cxn modelId="{4D266378-A077-4FE8-8DEA-4DD23F91F1FF}" type="presParOf" srcId="{DD11BFA6-0DE0-4456-9610-A910FFFA4A9A}" destId="{E9093135-6AB9-42A5-9555-A421ED5C9753}" srcOrd="0" destOrd="0" presId="urn:microsoft.com/office/officeart/2005/8/layout/list1"/>
    <dgm:cxn modelId="{E7FF0FB7-F341-43F0-90FD-BD9F6F65B610}" type="presParOf" srcId="{DD11BFA6-0DE0-4456-9610-A910FFFA4A9A}" destId="{5015F672-2F08-4489-848A-7B25524B59F3}" srcOrd="1" destOrd="0" presId="urn:microsoft.com/office/officeart/2005/8/layout/list1"/>
    <dgm:cxn modelId="{9156DB9A-DE92-4488-BA73-07EB3898A7D4}" type="presParOf" srcId="{C83FACEB-1722-49C2-8CDA-05C633A24AFA}" destId="{F002126E-B769-48A5-84D7-7B1AA45DBB97}" srcOrd="9" destOrd="0" presId="urn:microsoft.com/office/officeart/2005/8/layout/list1"/>
    <dgm:cxn modelId="{93BFBFCE-7FCB-4484-A66C-4945DA43E506}" type="presParOf" srcId="{C83FACEB-1722-49C2-8CDA-05C633A24AFA}" destId="{A7ABE807-60B4-4055-8748-BE8BFB31AB12}" srcOrd="10" destOrd="0" presId="urn:microsoft.com/office/officeart/2005/8/layout/list1"/>
    <dgm:cxn modelId="{2DCDB4C5-6526-4C30-80BD-49C91C980EC9}" type="presParOf" srcId="{C83FACEB-1722-49C2-8CDA-05C633A24AFA}" destId="{735C9A45-1B5E-4F87-ADEB-E2CB656EDCCD}" srcOrd="11" destOrd="0" presId="urn:microsoft.com/office/officeart/2005/8/layout/list1"/>
    <dgm:cxn modelId="{B576546A-3AA0-4986-887A-E61C2288BFF7}" type="presParOf" srcId="{C83FACEB-1722-49C2-8CDA-05C633A24AFA}" destId="{0FD2527A-9C0B-42D0-8B15-328650D60820}" srcOrd="12" destOrd="0" presId="urn:microsoft.com/office/officeart/2005/8/layout/list1"/>
    <dgm:cxn modelId="{E26A1ED0-ACD5-45D6-B4E4-7D50E7912A89}" type="presParOf" srcId="{0FD2527A-9C0B-42D0-8B15-328650D60820}" destId="{BB0C1E1B-542A-45DB-BEF2-9CD6CBCDEC82}" srcOrd="0" destOrd="0" presId="urn:microsoft.com/office/officeart/2005/8/layout/list1"/>
    <dgm:cxn modelId="{9ACB079D-E26E-4BD8-A4FB-4E644F8B937C}" type="presParOf" srcId="{0FD2527A-9C0B-42D0-8B15-328650D60820}" destId="{D4E6E7D8-0F42-4655-AB9F-E55F0A2AA04F}" srcOrd="1" destOrd="0" presId="urn:microsoft.com/office/officeart/2005/8/layout/list1"/>
    <dgm:cxn modelId="{70ED5C6D-0DCC-4B06-858B-F5CCDFE9025F}" type="presParOf" srcId="{C83FACEB-1722-49C2-8CDA-05C633A24AFA}" destId="{C1A83EF7-B292-4CE0-BC19-D11C93895A1F}" srcOrd="13" destOrd="0" presId="urn:microsoft.com/office/officeart/2005/8/layout/list1"/>
    <dgm:cxn modelId="{C2F468B4-3D0C-4090-821A-2798D43C8E4E}" type="presParOf" srcId="{C83FACEB-1722-49C2-8CDA-05C633A24AFA}" destId="{6F60E1FA-02F5-4275-B67E-719E9945B657}" srcOrd="14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FD7DD7-0146-4E3A-9B74-0C9B8FBFD53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854C5-A55D-4ECF-8FB1-AF57C761BCDC}">
      <dgm:prSet phldrT="[Текст]"/>
      <dgm:spPr/>
      <dgm:t>
        <a:bodyPr/>
        <a:lstStyle/>
        <a:p>
          <a:r>
            <a:rPr lang="ru-RU" b="1" dirty="0" smtClean="0"/>
            <a:t>Шаг 1</a:t>
          </a:r>
          <a:endParaRPr lang="ru-RU" b="1" dirty="0"/>
        </a:p>
      </dgm:t>
    </dgm:pt>
    <dgm:pt modelId="{AAEEF0BF-EEF2-4C04-8828-9DAF9C529DED}" type="parTrans" cxnId="{2A9DEB1B-8A0E-4C50-AC73-3113D261F653}">
      <dgm:prSet/>
      <dgm:spPr/>
      <dgm:t>
        <a:bodyPr/>
        <a:lstStyle/>
        <a:p>
          <a:endParaRPr lang="ru-RU"/>
        </a:p>
      </dgm:t>
    </dgm:pt>
    <dgm:pt modelId="{E6232DC1-B6E5-4747-8A60-4400008C3C95}" type="sibTrans" cxnId="{2A9DEB1B-8A0E-4C50-AC73-3113D261F653}">
      <dgm:prSet/>
      <dgm:spPr/>
      <dgm:t>
        <a:bodyPr/>
        <a:lstStyle/>
        <a:p>
          <a:endParaRPr lang="ru-RU"/>
        </a:p>
      </dgm:t>
    </dgm:pt>
    <dgm:pt modelId="{2E63B786-D8F0-41B1-87A1-E8576E93D506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Привлечение родителей к непосредственному участию в образовательной деятельности- посещение НОД, работа в образовательных развивающих проектах.</a:t>
          </a:r>
          <a:endParaRPr lang="ru-RU" b="1" dirty="0">
            <a:solidFill>
              <a:srgbClr val="7030A0"/>
            </a:solidFill>
          </a:endParaRPr>
        </a:p>
      </dgm:t>
    </dgm:pt>
    <dgm:pt modelId="{F5505823-A005-40B5-BB03-2DC0C0C53C81}" type="parTrans" cxnId="{63EFF116-3F7C-44B2-8CB9-7D2329FA86CA}">
      <dgm:prSet/>
      <dgm:spPr/>
      <dgm:t>
        <a:bodyPr/>
        <a:lstStyle/>
        <a:p>
          <a:endParaRPr lang="ru-RU"/>
        </a:p>
      </dgm:t>
    </dgm:pt>
    <dgm:pt modelId="{A97F1E49-AC37-4DC3-814C-F01A079B2548}" type="sibTrans" cxnId="{63EFF116-3F7C-44B2-8CB9-7D2329FA86CA}">
      <dgm:prSet/>
      <dgm:spPr/>
      <dgm:t>
        <a:bodyPr/>
        <a:lstStyle/>
        <a:p>
          <a:endParaRPr lang="ru-RU"/>
        </a:p>
      </dgm:t>
    </dgm:pt>
    <dgm:pt modelId="{CD5482F4-C398-4C0D-BFB5-8C257D744B59}">
      <dgm:prSet phldrT="[Текст]"/>
      <dgm:spPr/>
      <dgm:t>
        <a:bodyPr/>
        <a:lstStyle/>
        <a:p>
          <a:r>
            <a:rPr lang="ru-RU" b="1" dirty="0" smtClean="0"/>
            <a:t>Шаг 2</a:t>
          </a:r>
          <a:r>
            <a:rPr lang="ru-RU" dirty="0" smtClean="0"/>
            <a:t> </a:t>
          </a:r>
          <a:endParaRPr lang="ru-RU" dirty="0"/>
        </a:p>
      </dgm:t>
    </dgm:pt>
    <dgm:pt modelId="{571D9F6A-F98D-484E-ABCB-7B37946D7E40}" type="parTrans" cxnId="{B531DEBA-5DE4-46EE-82CB-E0F58D9CD4E2}">
      <dgm:prSet/>
      <dgm:spPr/>
      <dgm:t>
        <a:bodyPr/>
        <a:lstStyle/>
        <a:p>
          <a:endParaRPr lang="ru-RU"/>
        </a:p>
      </dgm:t>
    </dgm:pt>
    <dgm:pt modelId="{9E306836-30AA-4323-B579-AEB7A3377503}" type="sibTrans" cxnId="{B531DEBA-5DE4-46EE-82CB-E0F58D9CD4E2}">
      <dgm:prSet/>
      <dgm:spPr/>
      <dgm:t>
        <a:bodyPr/>
        <a:lstStyle/>
        <a:p>
          <a:endParaRPr lang="ru-RU"/>
        </a:p>
      </dgm:t>
    </dgm:pt>
    <dgm:pt modelId="{9FB681FF-D078-4B6F-A76C-BB14E819288C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Проведение совместных мероприятий и экскурсий, участие в конкурсах детского творчества вместе с детьми.</a:t>
          </a:r>
          <a:endParaRPr lang="ru-RU" b="1" dirty="0">
            <a:solidFill>
              <a:srgbClr val="0033CC"/>
            </a:solidFill>
          </a:endParaRPr>
        </a:p>
      </dgm:t>
    </dgm:pt>
    <dgm:pt modelId="{67CCC30D-4008-43BE-8E30-D21887D36D36}" type="parTrans" cxnId="{CF61B3A7-DF11-4A5E-A8B6-A01B69B18456}">
      <dgm:prSet/>
      <dgm:spPr/>
      <dgm:t>
        <a:bodyPr/>
        <a:lstStyle/>
        <a:p>
          <a:endParaRPr lang="ru-RU"/>
        </a:p>
      </dgm:t>
    </dgm:pt>
    <dgm:pt modelId="{9231F4CA-B4C9-4E9F-A9BF-06372EEA461E}" type="sibTrans" cxnId="{CF61B3A7-DF11-4A5E-A8B6-A01B69B18456}">
      <dgm:prSet/>
      <dgm:spPr/>
      <dgm:t>
        <a:bodyPr/>
        <a:lstStyle/>
        <a:p>
          <a:endParaRPr lang="ru-RU"/>
        </a:p>
      </dgm:t>
    </dgm:pt>
    <dgm:pt modelId="{32506BA7-FDE3-447A-84E7-DBC982FD1BF7}">
      <dgm:prSet phldrT="[Текст]"/>
      <dgm:spPr/>
      <dgm:t>
        <a:bodyPr/>
        <a:lstStyle/>
        <a:p>
          <a:r>
            <a:rPr lang="ru-RU" b="1" dirty="0" smtClean="0"/>
            <a:t>Шаг 3</a:t>
          </a:r>
          <a:endParaRPr lang="ru-RU" b="1" dirty="0"/>
        </a:p>
      </dgm:t>
    </dgm:pt>
    <dgm:pt modelId="{42AA5185-60CA-41E5-A09D-BFF41D52218D}" type="parTrans" cxnId="{88E68121-B1F6-4359-BAEE-FACD0D4103BF}">
      <dgm:prSet/>
      <dgm:spPr/>
      <dgm:t>
        <a:bodyPr/>
        <a:lstStyle/>
        <a:p>
          <a:endParaRPr lang="ru-RU"/>
        </a:p>
      </dgm:t>
    </dgm:pt>
    <dgm:pt modelId="{2A3058BB-CE4A-4D98-9C8A-89D4A54FA62D}" type="sibTrans" cxnId="{88E68121-B1F6-4359-BAEE-FACD0D4103BF}">
      <dgm:prSet/>
      <dgm:spPr/>
      <dgm:t>
        <a:bodyPr/>
        <a:lstStyle/>
        <a:p>
          <a:endParaRPr lang="ru-RU"/>
        </a:p>
      </dgm:t>
    </dgm:pt>
    <dgm:pt modelId="{2B5EA4AC-0DEF-409C-B589-B48D665580D6}">
      <dgm:prSet phldrT="[Текст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CD31BA"/>
              </a:solidFill>
            </a:rPr>
            <a:t>Активное участие в создании предметной  развивающей образовательной среды дошкольного учреждения.</a:t>
          </a:r>
          <a:endParaRPr lang="ru-RU" b="1" dirty="0">
            <a:solidFill>
              <a:srgbClr val="CD31BA"/>
            </a:solidFill>
          </a:endParaRPr>
        </a:p>
      </dgm:t>
    </dgm:pt>
    <dgm:pt modelId="{B53C0376-D075-4A8F-893F-63D761D442F6}" type="parTrans" cxnId="{851B4BC9-CBBC-44BA-9A74-F38FB41EE3FA}">
      <dgm:prSet/>
      <dgm:spPr/>
      <dgm:t>
        <a:bodyPr/>
        <a:lstStyle/>
        <a:p>
          <a:endParaRPr lang="ru-RU"/>
        </a:p>
      </dgm:t>
    </dgm:pt>
    <dgm:pt modelId="{837A4AF8-B22C-41BD-9E75-FFD1D941F21F}" type="sibTrans" cxnId="{851B4BC9-CBBC-44BA-9A74-F38FB41EE3FA}">
      <dgm:prSet/>
      <dgm:spPr/>
      <dgm:t>
        <a:bodyPr/>
        <a:lstStyle/>
        <a:p>
          <a:endParaRPr lang="ru-RU"/>
        </a:p>
      </dgm:t>
    </dgm:pt>
    <dgm:pt modelId="{EF209122-19C2-4729-8691-DAB06F5733D6}" type="pres">
      <dgm:prSet presAssocID="{36FD7DD7-0146-4E3A-9B74-0C9B8FBFD5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B35F3-0B61-4981-9F7B-37AE49F4C17C}" type="pres">
      <dgm:prSet presAssocID="{993854C5-A55D-4ECF-8FB1-AF57C761BCDC}" presName="composite" presStyleCnt="0"/>
      <dgm:spPr/>
    </dgm:pt>
    <dgm:pt modelId="{CCF669CD-D7FA-467A-A5FE-C499116B732F}" type="pres">
      <dgm:prSet presAssocID="{993854C5-A55D-4ECF-8FB1-AF57C761BC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63538-EC88-4268-9971-6D306DC9B247}" type="pres">
      <dgm:prSet presAssocID="{993854C5-A55D-4ECF-8FB1-AF57C761BC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1955-F22D-4F42-9AB6-06D38DADB097}" type="pres">
      <dgm:prSet presAssocID="{E6232DC1-B6E5-4747-8A60-4400008C3C95}" presName="sp" presStyleCnt="0"/>
      <dgm:spPr/>
    </dgm:pt>
    <dgm:pt modelId="{6E4E33A8-7723-4D01-93B1-D07D1F0C9BD7}" type="pres">
      <dgm:prSet presAssocID="{CD5482F4-C398-4C0D-BFB5-8C257D744B59}" presName="composite" presStyleCnt="0"/>
      <dgm:spPr/>
    </dgm:pt>
    <dgm:pt modelId="{1C572FCB-F1B8-4B40-9BD3-C2378E12A38C}" type="pres">
      <dgm:prSet presAssocID="{CD5482F4-C398-4C0D-BFB5-8C257D744B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A23B0-A3FC-4514-8AED-F48FF64F601A}" type="pres">
      <dgm:prSet presAssocID="{CD5482F4-C398-4C0D-BFB5-8C257D744B5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5644C-1C26-4578-A023-47B2E02223DD}" type="pres">
      <dgm:prSet presAssocID="{9E306836-30AA-4323-B579-AEB7A3377503}" presName="sp" presStyleCnt="0"/>
      <dgm:spPr/>
    </dgm:pt>
    <dgm:pt modelId="{62DB5683-03AB-4327-A514-5F3C4FAD5191}" type="pres">
      <dgm:prSet presAssocID="{32506BA7-FDE3-447A-84E7-DBC982FD1BF7}" presName="composite" presStyleCnt="0"/>
      <dgm:spPr/>
    </dgm:pt>
    <dgm:pt modelId="{7B9B20D0-CA36-48F1-A8D0-E05699C5C9FB}" type="pres">
      <dgm:prSet presAssocID="{32506BA7-FDE3-447A-84E7-DBC982FD1B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97F61-6F3A-4F8E-BC51-42813A7E1F0F}" type="pres">
      <dgm:prSet presAssocID="{32506BA7-FDE3-447A-84E7-DBC982FD1B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FF116-3F7C-44B2-8CB9-7D2329FA86CA}" srcId="{993854C5-A55D-4ECF-8FB1-AF57C761BCDC}" destId="{2E63B786-D8F0-41B1-87A1-E8576E93D506}" srcOrd="0" destOrd="0" parTransId="{F5505823-A005-40B5-BB03-2DC0C0C53C81}" sibTransId="{A97F1E49-AC37-4DC3-814C-F01A079B2548}"/>
    <dgm:cxn modelId="{851B4BC9-CBBC-44BA-9A74-F38FB41EE3FA}" srcId="{32506BA7-FDE3-447A-84E7-DBC982FD1BF7}" destId="{2B5EA4AC-0DEF-409C-B589-B48D665580D6}" srcOrd="0" destOrd="0" parTransId="{B53C0376-D075-4A8F-893F-63D761D442F6}" sibTransId="{837A4AF8-B22C-41BD-9E75-FFD1D941F21F}"/>
    <dgm:cxn modelId="{E4CEB5DA-BC74-4DF9-8F84-0643499D35DA}" type="presOf" srcId="{CD5482F4-C398-4C0D-BFB5-8C257D744B59}" destId="{1C572FCB-F1B8-4B40-9BD3-C2378E12A38C}" srcOrd="0" destOrd="0" presId="urn:microsoft.com/office/officeart/2005/8/layout/chevron2"/>
    <dgm:cxn modelId="{D915D218-61A6-41FF-91F5-583FA15B7128}" type="presOf" srcId="{993854C5-A55D-4ECF-8FB1-AF57C761BCDC}" destId="{CCF669CD-D7FA-467A-A5FE-C499116B732F}" srcOrd="0" destOrd="0" presId="urn:microsoft.com/office/officeart/2005/8/layout/chevron2"/>
    <dgm:cxn modelId="{D54472FC-520A-4AA9-A806-FDF48457D268}" type="presOf" srcId="{2E63B786-D8F0-41B1-87A1-E8576E93D506}" destId="{85163538-EC88-4268-9971-6D306DC9B247}" srcOrd="0" destOrd="0" presId="urn:microsoft.com/office/officeart/2005/8/layout/chevron2"/>
    <dgm:cxn modelId="{CF61B3A7-DF11-4A5E-A8B6-A01B69B18456}" srcId="{CD5482F4-C398-4C0D-BFB5-8C257D744B59}" destId="{9FB681FF-D078-4B6F-A76C-BB14E819288C}" srcOrd="0" destOrd="0" parTransId="{67CCC30D-4008-43BE-8E30-D21887D36D36}" sibTransId="{9231F4CA-B4C9-4E9F-A9BF-06372EEA461E}"/>
    <dgm:cxn modelId="{2A9DEB1B-8A0E-4C50-AC73-3113D261F653}" srcId="{36FD7DD7-0146-4E3A-9B74-0C9B8FBFD537}" destId="{993854C5-A55D-4ECF-8FB1-AF57C761BCDC}" srcOrd="0" destOrd="0" parTransId="{AAEEF0BF-EEF2-4C04-8828-9DAF9C529DED}" sibTransId="{E6232DC1-B6E5-4747-8A60-4400008C3C95}"/>
    <dgm:cxn modelId="{C18EF7BF-0C45-46FA-B055-EF304C3590BC}" type="presOf" srcId="{2B5EA4AC-0DEF-409C-B589-B48D665580D6}" destId="{99E97F61-6F3A-4F8E-BC51-42813A7E1F0F}" srcOrd="0" destOrd="0" presId="urn:microsoft.com/office/officeart/2005/8/layout/chevron2"/>
    <dgm:cxn modelId="{B531DEBA-5DE4-46EE-82CB-E0F58D9CD4E2}" srcId="{36FD7DD7-0146-4E3A-9B74-0C9B8FBFD537}" destId="{CD5482F4-C398-4C0D-BFB5-8C257D744B59}" srcOrd="1" destOrd="0" parTransId="{571D9F6A-F98D-484E-ABCB-7B37946D7E40}" sibTransId="{9E306836-30AA-4323-B579-AEB7A3377503}"/>
    <dgm:cxn modelId="{B78D17F8-C6D6-4D82-9979-E9A4CC8E5820}" type="presOf" srcId="{9FB681FF-D078-4B6F-A76C-BB14E819288C}" destId="{8FBA23B0-A3FC-4514-8AED-F48FF64F601A}" srcOrd="0" destOrd="0" presId="urn:microsoft.com/office/officeart/2005/8/layout/chevron2"/>
    <dgm:cxn modelId="{844E3CC5-C56E-4538-A156-9D26A88798F6}" type="presOf" srcId="{36FD7DD7-0146-4E3A-9B74-0C9B8FBFD537}" destId="{EF209122-19C2-4729-8691-DAB06F5733D6}" srcOrd="0" destOrd="0" presId="urn:microsoft.com/office/officeart/2005/8/layout/chevron2"/>
    <dgm:cxn modelId="{88E68121-B1F6-4359-BAEE-FACD0D4103BF}" srcId="{36FD7DD7-0146-4E3A-9B74-0C9B8FBFD537}" destId="{32506BA7-FDE3-447A-84E7-DBC982FD1BF7}" srcOrd="2" destOrd="0" parTransId="{42AA5185-60CA-41E5-A09D-BFF41D52218D}" sibTransId="{2A3058BB-CE4A-4D98-9C8A-89D4A54FA62D}"/>
    <dgm:cxn modelId="{E9982998-24EA-475F-BB43-644C1238E1A4}" type="presOf" srcId="{32506BA7-FDE3-447A-84E7-DBC982FD1BF7}" destId="{7B9B20D0-CA36-48F1-A8D0-E05699C5C9FB}" srcOrd="0" destOrd="0" presId="urn:microsoft.com/office/officeart/2005/8/layout/chevron2"/>
    <dgm:cxn modelId="{39D087CC-3971-4AC1-8ED1-EE04B143D061}" type="presParOf" srcId="{EF209122-19C2-4729-8691-DAB06F5733D6}" destId="{749B35F3-0B61-4981-9F7B-37AE49F4C17C}" srcOrd="0" destOrd="0" presId="urn:microsoft.com/office/officeart/2005/8/layout/chevron2"/>
    <dgm:cxn modelId="{09E682DC-59F7-4918-ACB2-32E874C6F97C}" type="presParOf" srcId="{749B35F3-0B61-4981-9F7B-37AE49F4C17C}" destId="{CCF669CD-D7FA-467A-A5FE-C499116B732F}" srcOrd="0" destOrd="0" presId="urn:microsoft.com/office/officeart/2005/8/layout/chevron2"/>
    <dgm:cxn modelId="{B68DE1E4-AEA5-47A8-A699-972E573C16B7}" type="presParOf" srcId="{749B35F3-0B61-4981-9F7B-37AE49F4C17C}" destId="{85163538-EC88-4268-9971-6D306DC9B247}" srcOrd="1" destOrd="0" presId="urn:microsoft.com/office/officeart/2005/8/layout/chevron2"/>
    <dgm:cxn modelId="{9A246236-4940-4B52-8326-AD6B5211D162}" type="presParOf" srcId="{EF209122-19C2-4729-8691-DAB06F5733D6}" destId="{33C71955-F22D-4F42-9AB6-06D38DADB097}" srcOrd="1" destOrd="0" presId="urn:microsoft.com/office/officeart/2005/8/layout/chevron2"/>
    <dgm:cxn modelId="{5E301742-23C7-4BA0-9AE7-A5ED65A8F29E}" type="presParOf" srcId="{EF209122-19C2-4729-8691-DAB06F5733D6}" destId="{6E4E33A8-7723-4D01-93B1-D07D1F0C9BD7}" srcOrd="2" destOrd="0" presId="urn:microsoft.com/office/officeart/2005/8/layout/chevron2"/>
    <dgm:cxn modelId="{194FF67B-BBE0-4784-9580-2A04CB8BE5BC}" type="presParOf" srcId="{6E4E33A8-7723-4D01-93B1-D07D1F0C9BD7}" destId="{1C572FCB-F1B8-4B40-9BD3-C2378E12A38C}" srcOrd="0" destOrd="0" presId="urn:microsoft.com/office/officeart/2005/8/layout/chevron2"/>
    <dgm:cxn modelId="{6469DA32-D80F-44A1-9145-CC2FBE2599C3}" type="presParOf" srcId="{6E4E33A8-7723-4D01-93B1-D07D1F0C9BD7}" destId="{8FBA23B0-A3FC-4514-8AED-F48FF64F601A}" srcOrd="1" destOrd="0" presId="urn:microsoft.com/office/officeart/2005/8/layout/chevron2"/>
    <dgm:cxn modelId="{2BF473D7-B48B-4B78-BDCC-A280CDD11D8A}" type="presParOf" srcId="{EF209122-19C2-4729-8691-DAB06F5733D6}" destId="{68F5644C-1C26-4578-A023-47B2E02223DD}" srcOrd="3" destOrd="0" presId="urn:microsoft.com/office/officeart/2005/8/layout/chevron2"/>
    <dgm:cxn modelId="{B89808A9-2D97-4140-9A7F-815204FE058E}" type="presParOf" srcId="{EF209122-19C2-4729-8691-DAB06F5733D6}" destId="{62DB5683-03AB-4327-A514-5F3C4FAD5191}" srcOrd="4" destOrd="0" presId="urn:microsoft.com/office/officeart/2005/8/layout/chevron2"/>
    <dgm:cxn modelId="{72EC0EBF-0C0C-47B1-8457-42B1C22770EC}" type="presParOf" srcId="{62DB5683-03AB-4327-A514-5F3C4FAD5191}" destId="{7B9B20D0-CA36-48F1-A8D0-E05699C5C9FB}" srcOrd="0" destOrd="0" presId="urn:microsoft.com/office/officeart/2005/8/layout/chevron2"/>
    <dgm:cxn modelId="{37EC8B11-7B29-44FC-BE54-EF10E0D0EAE3}" type="presParOf" srcId="{62DB5683-03AB-4327-A514-5F3C4FAD5191}" destId="{99E97F61-6F3A-4F8E-BC51-42813A7E1F0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17EB-AA0E-4767-9959-E384934DA103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13B2B-EBA6-41DC-89B7-702A8BAB0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16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3B2B-EBA6-41DC-89B7-702A8BAB02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3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3B2B-EBA6-41DC-89B7-702A8BAB02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3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3B2B-EBA6-41DC-89B7-702A8BAB02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3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3107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2401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0810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525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894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7238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13585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603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7172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5431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6184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613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56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571472" y="571480"/>
            <a:ext cx="7786742" cy="256701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Реализация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Федерального Государственного Образовательного Стандарта Дошкольного 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5286388"/>
            <a:ext cx="650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детский сад «Росинка» города Макарьева                                          </a:t>
            </a:r>
            <a:r>
              <a:rPr lang="ru-RU" dirty="0" err="1" smtClean="0"/>
              <a:t>Макарьевского</a:t>
            </a:r>
            <a:r>
              <a:rPr lang="ru-RU" dirty="0" smtClean="0"/>
              <a:t> муниципального района Костромской области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357562"/>
            <a:ext cx="600079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Опыт работы,  достижения и  перспективы развития.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обеспечение деятельности ДОУ по введению и реализации ФГОС ДО.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051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285860"/>
            <a:ext cx="5741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28596" y="1397000"/>
          <a:ext cx="842968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65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формы сотрудничества с родителями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051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285860"/>
            <a:ext cx="5741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3429000"/>
          <a:ext cx="842968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 bwMode="auto">
          <a:xfrm>
            <a:off x="1428728" y="1285860"/>
            <a:ext cx="6429420" cy="207716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7030A0"/>
                </a:solidFill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роведение анкетирования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</a:rPr>
              <a:t>«Оценка качества предоставляемых образовательных услуг ДОУ»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</a:rPr>
              <a:t>Алгоритм успешного сотрудничества с родителями в вопросах развития и воспитания детей.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1000100" y="5286388"/>
            <a:ext cx="7572428" cy="931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Спасибо за внимание</a:t>
            </a:r>
            <a:endParaRPr lang="ru-RU" sz="3600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857233"/>
            <a:ext cx="607223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Таким образом,  все эти мероприятия позволили нам: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mtClean="0">
                <a:solidFill>
                  <a:srgbClr val="0033CC"/>
                </a:solidFill>
              </a:rPr>
              <a:t>Изучить ФГОС </a:t>
            </a:r>
            <a:r>
              <a:rPr lang="ru-RU" dirty="0" smtClean="0">
                <a:solidFill>
                  <a:srgbClr val="0033CC"/>
                </a:solidFill>
              </a:rPr>
              <a:t>ДО.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Создать необходимые условия для реализации ФГОС ДО.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33CC"/>
                </a:solidFill>
              </a:rPr>
              <a:t>Разработать основную образовательную программу 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С 1 сентября приступить к реализации ООП во всех возрастных группах.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План мероприятий  по введению и реализации ФГОС ДО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graphicFrame>
        <p:nvGraphicFramePr>
          <p:cNvPr id="43" name="Схема 42"/>
          <p:cNvGraphicFramePr/>
          <p:nvPr/>
        </p:nvGraphicFramePr>
        <p:xfrm>
          <a:off x="428596" y="1397000"/>
          <a:ext cx="835824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Нормативные локальные акты по ФГОС ДО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214282" y="1214422"/>
            <a:ext cx="8787484" cy="4952810"/>
            <a:chOff x="1300" y="1056"/>
            <a:chExt cx="3054" cy="252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040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</p:grpSp>
          <p:sp>
            <p:nvSpPr>
              <p:cNvPr id="86041" name="Text Box 25"/>
              <p:cNvSpPr txBox="1">
                <a:spLocks noChangeArrowheads="1"/>
              </p:cNvSpPr>
              <p:nvPr/>
            </p:nvSpPr>
            <p:spPr bwMode="gray">
              <a:xfrm>
                <a:off x="1725" y="1488"/>
                <a:ext cx="2451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Положение о рабочей группе по формированию образовательной программы МКДОУ.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2" name="Text Box 26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14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325" y="1547"/>
              <a:ext cx="2947" cy="445"/>
              <a:chOff x="1277" y="1691"/>
              <a:chExt cx="2947" cy="445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03"/>
                <a:ext cx="2714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77" y="1691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7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8" name="Text Box 32"/>
              <p:cNvSpPr txBox="1">
                <a:spLocks noChangeArrowheads="1"/>
              </p:cNvSpPr>
              <p:nvPr/>
            </p:nvSpPr>
            <p:spPr bwMode="gray">
              <a:xfrm>
                <a:off x="1823" y="1715"/>
                <a:ext cx="2374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План организации методического обучения педагогов  по  изучению ФГОС ДО.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9" name="Text Box 33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14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1300" y="2022"/>
              <a:ext cx="3031" cy="498"/>
              <a:chOff x="1204" y="1350"/>
              <a:chExt cx="3031" cy="498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527" y="1414"/>
                <a:ext cx="2708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7" name="Group 89"/>
              <p:cNvGrpSpPr>
                <a:grpSpLocks/>
              </p:cNvGrpSpPr>
              <p:nvPr/>
            </p:nvGrpSpPr>
            <p:grpSpPr bwMode="auto">
              <a:xfrm>
                <a:off x="1204" y="1350"/>
                <a:ext cx="514" cy="417"/>
                <a:chOff x="638" y="794"/>
                <a:chExt cx="960" cy="768"/>
              </a:xfrm>
            </p:grpSpPr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638" y="794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108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</p:grpSp>
          <p:sp>
            <p:nvSpPr>
              <p:cNvPr id="86109" name="Text Box 93"/>
              <p:cNvSpPr txBox="1">
                <a:spLocks noChangeArrowheads="1"/>
              </p:cNvSpPr>
              <p:nvPr/>
            </p:nvSpPr>
            <p:spPr bwMode="gray">
              <a:xfrm>
                <a:off x="1597" y="1493"/>
                <a:ext cx="22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        Положение о родительском комитете.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10" name="Text Box 94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14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306" y="2576"/>
              <a:ext cx="3031" cy="472"/>
              <a:chOff x="1258" y="1664"/>
              <a:chExt cx="3031" cy="472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75" y="1728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58" y="16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5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6" name="Text Box 100"/>
              <p:cNvSpPr txBox="1">
                <a:spLocks noChangeArrowheads="1"/>
              </p:cNvSpPr>
              <p:nvPr/>
            </p:nvSpPr>
            <p:spPr bwMode="gray">
              <a:xfrm>
                <a:off x="1798" y="1776"/>
                <a:ext cx="2135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Положение об управляющем совете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17" name="Text Box 101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14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1306" y="3091"/>
              <a:ext cx="3048" cy="485"/>
              <a:chOff x="1210" y="1363"/>
              <a:chExt cx="3048" cy="485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502" y="1370"/>
                <a:ext cx="2756" cy="4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10" name="Group 104"/>
              <p:cNvGrpSpPr>
                <a:grpSpLocks/>
              </p:cNvGrpSpPr>
              <p:nvPr/>
            </p:nvGrpSpPr>
            <p:grpSpPr bwMode="auto">
              <a:xfrm>
                <a:off x="1210" y="1363"/>
                <a:ext cx="513" cy="417"/>
                <a:chOff x="650" y="818"/>
                <a:chExt cx="960" cy="768"/>
              </a:xfrm>
            </p:grpSpPr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650" y="818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123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</p:grpSp>
          <p:sp>
            <p:nvSpPr>
              <p:cNvPr id="86124" name="Text Box 108"/>
              <p:cNvSpPr txBox="1">
                <a:spLocks noChangeArrowheads="1"/>
              </p:cNvSpPr>
              <p:nvPr/>
            </p:nvSpPr>
            <p:spPr bwMode="gray">
              <a:xfrm>
                <a:off x="1750" y="1406"/>
                <a:ext cx="2412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Правила внутреннего трудового распорядка работников образовательной организации реализующих образовательные программы ДО.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25" name="Text Box 109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14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Нормативные локальные акты по ФГОС ДО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214282" y="1142984"/>
            <a:ext cx="8793239" cy="4930542"/>
            <a:chOff x="1300" y="1056"/>
            <a:chExt cx="3056" cy="2473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66"/>
              <a:chOff x="1248" y="1440"/>
              <a:chExt cx="2928" cy="466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4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040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</p:grpSp>
          <p:sp>
            <p:nvSpPr>
              <p:cNvPr id="86041" name="Text Box 25"/>
              <p:cNvSpPr txBox="1">
                <a:spLocks noChangeArrowheads="1"/>
              </p:cNvSpPr>
              <p:nvPr/>
            </p:nvSpPr>
            <p:spPr bwMode="gray">
              <a:xfrm>
                <a:off x="1750" y="1488"/>
                <a:ext cx="2426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 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2" name="Text Box 26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143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dirty="0" smtClean="0">
                    <a:solidFill>
                      <a:srgbClr val="FFFFFF"/>
                    </a:solidFill>
                  </a:rPr>
                  <a:t>6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325" y="1547"/>
              <a:ext cx="2994" cy="417"/>
              <a:chOff x="1277" y="1691"/>
              <a:chExt cx="2994" cy="417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25" y="1737"/>
                <a:ext cx="2746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77" y="1691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7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048" name="Text Box 32"/>
              <p:cNvSpPr txBox="1">
                <a:spLocks noChangeArrowheads="1"/>
              </p:cNvSpPr>
              <p:nvPr/>
            </p:nvSpPr>
            <p:spPr bwMode="gray">
              <a:xfrm>
                <a:off x="1798" y="1715"/>
                <a:ext cx="2399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Положение об аттестации  педагогических работников на соответствие занимаемой должности.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9" name="Text Box 33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143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dirty="0" smtClean="0">
                    <a:solidFill>
                      <a:srgbClr val="FFFFFF"/>
                    </a:solidFill>
                  </a:rPr>
                  <a:t>7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1300" y="2022"/>
              <a:ext cx="3056" cy="548"/>
              <a:chOff x="1204" y="1350"/>
              <a:chExt cx="3056" cy="548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527" y="1387"/>
                <a:ext cx="2733" cy="5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7" name="Group 89"/>
              <p:cNvGrpSpPr>
                <a:grpSpLocks/>
              </p:cNvGrpSpPr>
              <p:nvPr/>
            </p:nvGrpSpPr>
            <p:grpSpPr bwMode="auto">
              <a:xfrm>
                <a:off x="1204" y="1350"/>
                <a:ext cx="514" cy="417"/>
                <a:chOff x="638" y="794"/>
                <a:chExt cx="960" cy="768"/>
              </a:xfrm>
            </p:grpSpPr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638" y="794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108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</p:grpSp>
          <p:sp>
            <p:nvSpPr>
              <p:cNvPr id="86109" name="Text Box 93"/>
              <p:cNvSpPr txBox="1">
                <a:spLocks noChangeArrowheads="1"/>
              </p:cNvSpPr>
              <p:nvPr/>
            </p:nvSpPr>
            <p:spPr bwMode="gray">
              <a:xfrm>
                <a:off x="1750" y="1493"/>
                <a:ext cx="2137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Договор об образовании по образовательным программам дошкольного образования.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10" name="Text Box 94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143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dirty="0" smtClean="0">
                    <a:solidFill>
                      <a:srgbClr val="FFFFFF"/>
                    </a:solidFill>
                  </a:rPr>
                  <a:t>8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306" y="2576"/>
              <a:ext cx="3031" cy="417"/>
              <a:chOff x="1258" y="1664"/>
              <a:chExt cx="3031" cy="417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75" y="1728"/>
                <a:ext cx="2714" cy="345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58" y="1664"/>
                <a:ext cx="514" cy="417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5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86116" name="Text Box 100"/>
              <p:cNvSpPr txBox="1">
                <a:spLocks noChangeArrowheads="1"/>
              </p:cNvSpPr>
              <p:nvPr/>
            </p:nvSpPr>
            <p:spPr bwMode="gray">
              <a:xfrm>
                <a:off x="1848" y="1776"/>
                <a:ext cx="2085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Устав дошкольной образовательной организации в соответствии с новыми рекомендациями.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17" name="Text Box 101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143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dirty="0" smtClean="0">
                    <a:solidFill>
                      <a:srgbClr val="7030A0"/>
                    </a:solidFill>
                  </a:rPr>
                  <a:t>9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1306" y="3091"/>
              <a:ext cx="3048" cy="438"/>
              <a:chOff x="1210" y="1363"/>
              <a:chExt cx="3048" cy="438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502" y="1442"/>
                <a:ext cx="2756" cy="359"/>
              </a:xfrm>
              <a:prstGeom prst="roundRect">
                <a:avLst>
                  <a:gd name="adj" fmla="val 50000"/>
                </a:avLst>
              </a:prstGeom>
              <a:solidFill>
                <a:srgbClr val="CC99FF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l"/>
                <a:endParaRPr lang="ru-RU"/>
              </a:p>
            </p:txBody>
          </p:sp>
          <p:grpSp>
            <p:nvGrpSpPr>
              <p:cNvPr id="10" name="Group 104"/>
              <p:cNvGrpSpPr>
                <a:grpSpLocks/>
              </p:cNvGrpSpPr>
              <p:nvPr/>
            </p:nvGrpSpPr>
            <p:grpSpPr bwMode="auto">
              <a:xfrm>
                <a:off x="1210" y="1363"/>
                <a:ext cx="513" cy="417"/>
                <a:chOff x="650" y="818"/>
                <a:chExt cx="960" cy="768"/>
              </a:xfrm>
            </p:grpSpPr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650" y="818"/>
                  <a:ext cx="960" cy="768"/>
                </a:xfrm>
                <a:prstGeom prst="ellipse">
                  <a:avLst/>
                </a:prstGeom>
                <a:solidFill>
                  <a:srgbClr val="CC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86123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ru-RU" dirty="0"/>
                </a:p>
              </p:txBody>
            </p:sp>
          </p:grpSp>
          <p:sp>
            <p:nvSpPr>
              <p:cNvPr id="86124" name="Text Box 108"/>
              <p:cNvSpPr txBox="1">
                <a:spLocks noChangeArrowheads="1"/>
              </p:cNvSpPr>
              <p:nvPr/>
            </p:nvSpPr>
            <p:spPr bwMode="gray">
              <a:xfrm>
                <a:off x="1750" y="1478"/>
                <a:ext cx="2412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dirty="0" smtClean="0">
                    <a:solidFill>
                      <a:srgbClr val="000000"/>
                    </a:solidFill>
                  </a:rPr>
                  <a:t>Положение о педагогической диагностике – системе мониторинга развития детей.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25" name="Text Box 109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22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dirty="0" smtClean="0">
                    <a:solidFill>
                      <a:srgbClr val="7030A0"/>
                    </a:solidFill>
                  </a:rPr>
                  <a:t>10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1714480" y="1214423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Разработана система эффективного контракта оплаты труда педагогических работников – стимулирующих выплат за высокое качество работы.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Организационное  и методическое обеспечение введения и реализации ФГОС ДО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285984" y="1571612"/>
            <a:ext cx="33575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643438" y="2214554"/>
            <a:ext cx="4044280" cy="73866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ФГОС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действии- оценка механизма поэтапной реализации плана по введению ФГОС ДО.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642910" y="2214554"/>
            <a:ext cx="3780945" cy="73866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Введение ФГОС ДО. Основные положение и изменения в работе ДОУ.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2894795" y="1307454"/>
            <a:ext cx="3210367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Педагогические советы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Стрелка вправо 50"/>
          <p:cNvSpPr/>
          <p:nvPr/>
        </p:nvSpPr>
        <p:spPr bwMode="auto">
          <a:xfrm>
            <a:off x="2143108" y="3500438"/>
            <a:ext cx="978408" cy="736759"/>
          </a:xfrm>
          <a:prstGeom prst="rightArrow">
            <a:avLst>
              <a:gd name="adj1" fmla="val 5393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Стрелка вверх 51"/>
          <p:cNvSpPr/>
          <p:nvPr/>
        </p:nvSpPr>
        <p:spPr bwMode="auto">
          <a:xfrm>
            <a:off x="8215338" y="3500438"/>
            <a:ext cx="484632" cy="978408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7" name="Стрелка вверх 56"/>
          <p:cNvSpPr/>
          <p:nvPr/>
        </p:nvSpPr>
        <p:spPr bwMode="auto">
          <a:xfrm rot="10800000">
            <a:off x="5214942" y="1714488"/>
            <a:ext cx="484632" cy="520065"/>
          </a:xfrm>
          <a:prstGeom prst="upArrow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Стрелка вверх 57"/>
          <p:cNvSpPr/>
          <p:nvPr/>
        </p:nvSpPr>
        <p:spPr bwMode="auto">
          <a:xfrm rot="10800000">
            <a:off x="3428992" y="1714488"/>
            <a:ext cx="484632" cy="520065"/>
          </a:xfrm>
          <a:prstGeom prst="upArrow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643042" y="3286124"/>
            <a:ext cx="5935778" cy="442674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Обучающие консультации для педагогов.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1714480" y="4429132"/>
            <a:ext cx="3571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428596" y="5072074"/>
            <a:ext cx="3780945" cy="73866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Основные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направления развития детей – изучение образовательных областей.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>
                <a:solidFill>
                  <a:schemeClr val="tx1"/>
                </a:solidFill>
                <a:latin typeface="Arial" charset="0"/>
              </a:rPr>
              <a:t>( </a:t>
            </a:r>
            <a:r>
              <a:rPr lang="ru-RU" sz="1400" baseline="0" dirty="0" err="1" smtClean="0">
                <a:solidFill>
                  <a:schemeClr val="tx1"/>
                </a:solidFill>
                <a:latin typeface="Arial" charset="0"/>
              </a:rPr>
              <a:t>реструкторизация</a:t>
            </a:r>
            <a:r>
              <a:rPr lang="ru-RU" sz="1400" baseline="0" dirty="0" smtClean="0">
                <a:solidFill>
                  <a:schemeClr val="tx1"/>
                </a:solidFill>
                <a:latin typeface="Arial" charset="0"/>
              </a:rPr>
              <a:t> и содержание)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428596" y="3929066"/>
            <a:ext cx="3780945" cy="95410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Теоретические основы ФГОС ДО.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Основные цели стандарта, принципы и направления 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4929190" y="3929067"/>
            <a:ext cx="4000528" cy="95410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Создание предметной – развивающей среды в группах. Требования ФГОС ДО и методические рекомендации.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4929190" y="5072074"/>
            <a:ext cx="3780945" cy="73866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Введение ФГОС ДО. Основные положение и изменения в работе ДОУ.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Организационное  и методическое обеспечение введения и реализации ФГОС ДО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285984" y="1571612"/>
            <a:ext cx="33575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28596" y="1307454"/>
            <a:ext cx="8501121" cy="7078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Изучение основных нормативных документов по организации и осуществлению образовательной деятельности  с детьми.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Стрелка вправо 50"/>
          <p:cNvSpPr/>
          <p:nvPr/>
        </p:nvSpPr>
        <p:spPr bwMode="auto">
          <a:xfrm>
            <a:off x="2143108" y="3500438"/>
            <a:ext cx="978408" cy="736759"/>
          </a:xfrm>
          <a:prstGeom prst="rightArrow">
            <a:avLst>
              <a:gd name="adj1" fmla="val 5393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Стрелка вверх 51"/>
          <p:cNvSpPr/>
          <p:nvPr/>
        </p:nvSpPr>
        <p:spPr bwMode="auto">
          <a:xfrm>
            <a:off x="8215338" y="3500438"/>
            <a:ext cx="484632" cy="978408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1714480" y="4429132"/>
            <a:ext cx="3571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642910" y="2428868"/>
          <a:ext cx="814393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33" y="0"/>
            <a:ext cx="8711067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Организационное  и методическое обеспечение введения и реализации ФГОС ДО</a:t>
            </a:r>
            <a:endParaRPr lang="ru-RU" altLang="ru-RU" sz="2600" b="1" dirty="0">
              <a:latin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gray">
          <a:xfrm>
            <a:off x="2667000" y="2971800"/>
            <a:ext cx="3698875" cy="439738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ru-RU" sz="2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gray">
          <a:xfrm>
            <a:off x="152400" y="1214422"/>
            <a:ext cx="8763000" cy="518637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0034" y="2857496"/>
            <a:ext cx="3657600" cy="2614626"/>
            <a:chOff x="288" y="912"/>
            <a:chExt cx="2304" cy="278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8" y="912"/>
              <a:ext cx="2304" cy="2784"/>
              <a:chOff x="4320" y="1152"/>
              <a:chExt cx="414" cy="402"/>
            </a:xfrm>
            <a:grpFill/>
          </p:grpSpPr>
          <p:sp>
            <p:nvSpPr>
              <p:cNvPr id="28682" name="AutoShape 10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408" y="1284"/>
              <a:ext cx="2070" cy="16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altLang="ru-RU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Составление расписания НОД  в соответствии с ФГОС ДО.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alt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Календарное и перспективное планирование образовательной деятельности.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altLang="ru-RU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Планирование взаимодействия с родителями</a:t>
              </a:r>
              <a:endPara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685" name="AutoShape 13"/>
          <p:cNvSpPr>
            <a:spLocks noChangeArrowheads="1"/>
          </p:cNvSpPr>
          <p:nvPr/>
        </p:nvSpPr>
        <p:spPr bwMode="blackWhite">
          <a:xfrm>
            <a:off x="1143000" y="1500174"/>
            <a:ext cx="2819400" cy="1090626"/>
          </a:xfrm>
          <a:prstGeom prst="wedgeRectCallout">
            <a:avLst>
              <a:gd name="adj1" fmla="val -33782"/>
              <a:gd name="adj2" fmla="val 77778"/>
            </a:avLst>
          </a:prstGeom>
          <a:solidFill>
            <a:srgbClr val="9900CC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Оформление педагогической документации</a:t>
            </a:r>
            <a:endParaRPr lang="en-US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00600" y="2819400"/>
            <a:ext cx="3733800" cy="2743200"/>
            <a:chOff x="3024" y="1920"/>
            <a:chExt cx="2352" cy="2736"/>
          </a:xfrm>
        </p:grpSpPr>
        <p:sp>
          <p:nvSpPr>
            <p:cNvPr id="28687" name="AutoShape 15"/>
            <p:cNvSpPr>
              <a:spLocks noChangeArrowheads="1"/>
            </p:cNvSpPr>
            <p:nvPr/>
          </p:nvSpPr>
          <p:spPr bwMode="gray">
            <a:xfrm>
              <a:off x="3024" y="1920"/>
              <a:ext cx="2352" cy="2736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white">
            <a:xfrm>
              <a:off x="3060" y="2229"/>
              <a:ext cx="2269" cy="181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>
                          <a:alpha val="82001"/>
                        </a:schemeClr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altLang="ru-RU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« Теоретические основы ФГОС ДО. Современные подходы к организации и осуществлению образовательной деятельности с детьми дошкольного возраста»</a:t>
              </a: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altLang="ru-RU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           19 педагогов – 87% </a:t>
              </a:r>
            </a:p>
          </p:txBody>
        </p:sp>
      </p:grpSp>
      <p:sp>
        <p:nvSpPr>
          <p:cNvPr id="28690" name="AutoShape 18"/>
          <p:cNvSpPr>
            <a:spLocks noChangeArrowheads="1"/>
          </p:cNvSpPr>
          <p:nvPr/>
        </p:nvSpPr>
        <p:spPr bwMode="blackWhite">
          <a:xfrm>
            <a:off x="5105400" y="1428736"/>
            <a:ext cx="2819400" cy="1085864"/>
          </a:xfrm>
          <a:prstGeom prst="wedgeRectCallout">
            <a:avLst>
              <a:gd name="adj1" fmla="val -33782"/>
              <a:gd name="adj2" fmla="val 77778"/>
            </a:avLst>
          </a:prstGeom>
          <a:solidFill>
            <a:srgbClr val="9900CC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Прохождение курсов повышения квалификации.</a:t>
            </a:r>
            <a:endParaRPr lang="en-US" altLang="ru-RU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85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33" y="0"/>
            <a:ext cx="8711067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Организационное  и методическое обеспечение введения и реализации ФГОС ДО</a:t>
            </a:r>
            <a:endParaRPr lang="ru-RU" altLang="ru-RU" sz="2600" b="1" dirty="0">
              <a:latin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gray">
          <a:xfrm>
            <a:off x="2667000" y="2971800"/>
            <a:ext cx="3698875" cy="439738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ru-RU" sz="2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gray">
          <a:xfrm>
            <a:off x="214282" y="1214422"/>
            <a:ext cx="8763000" cy="518637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" name="Волна 14"/>
          <p:cNvSpPr/>
          <p:nvPr/>
        </p:nvSpPr>
        <p:spPr bwMode="auto">
          <a:xfrm>
            <a:off x="1142976" y="1357298"/>
            <a:ext cx="6500858" cy="1406188"/>
          </a:xfrm>
          <a:prstGeom prst="wav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Изучение методических рекомендаций по организации НОД в соответствии с ФГОС 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.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642910" y="3000372"/>
          <a:ext cx="778674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кругленный прямоугольник 17"/>
          <p:cNvSpPr/>
          <p:nvPr/>
        </p:nvSpPr>
        <p:spPr bwMode="auto">
          <a:xfrm>
            <a:off x="2857488" y="4786322"/>
            <a:ext cx="3214710" cy="1123712"/>
          </a:xfrm>
          <a:prstGeom prst="roundRect">
            <a:avLst/>
          </a:prstGeom>
          <a:solidFill>
            <a:srgbClr val="FF99F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мастер классов с открытым показом НОД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500298" y="3143248"/>
            <a:ext cx="4214842" cy="1328023"/>
          </a:xfrm>
          <a:prstGeom prst="roundRect">
            <a:avLst/>
          </a:prstGeom>
          <a:solidFill>
            <a:srgbClr val="FF99F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Изучение теоретических основ  составления методических разработок НОД  и  технологических карт.</a:t>
            </a:r>
          </a:p>
        </p:txBody>
      </p:sp>
    </p:spTree>
    <p:extLst>
      <p:ext uri="{BB962C8B-B14F-4D97-AF65-F5344CB8AC3E}">
        <p14:creationId xmlns:p14="http://schemas.microsoft.com/office/powerpoint/2010/main" xmlns="" val="420085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основной образовательной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051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arosbook.com/webadmin/uploads/fl139583154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05"/>
          <a:stretch/>
        </p:blipFill>
        <p:spPr bwMode="auto">
          <a:xfrm>
            <a:off x="642910" y="1285860"/>
            <a:ext cx="1785950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4612" y="1285860"/>
            <a:ext cx="5741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Обучающий семинар для рабочей группы                    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 Изучение требований по созданию ООП ДО в соответствии с ФГОС ДО».</a:t>
            </a: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altLang="ru-RU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3786182" y="2357430"/>
            <a:ext cx="2643206" cy="1464231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Основная образовательная программа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МКДОУ</a:t>
            </a:r>
          </a:p>
        </p:txBody>
      </p:sp>
      <p:sp>
        <p:nvSpPr>
          <p:cNvPr id="11" name="Стрелка вправо 10"/>
          <p:cNvSpPr/>
          <p:nvPr/>
        </p:nvSpPr>
        <p:spPr bwMode="auto">
          <a:xfrm rot="8919052">
            <a:off x="2983574" y="3791011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4539426" y="4033078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2809666">
            <a:off x="6165863" y="3852126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57224" y="4214818"/>
            <a:ext cx="2286016" cy="12939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Приоритетное направление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«Сохранение и укрепление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здоровья детей»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857620" y="4786322"/>
            <a:ext cx="2286016" cy="12939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Организация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коррекционной работы с детьми с нарушениями в речевом развитии.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858016" y="4429132"/>
            <a:ext cx="2071734" cy="12939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Инновационная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деятельность-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организация проектной деятельности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новление образовательного процесса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US75DVFUYAPE-238-625</_dlc_DocId>
    <_dlc_DocIdUrl xmlns="1ca21ed8-a3df-4193-b700-fd65bdc63fa0">
      <Url>http://www.eduportal44.ru/Makariev_EDU/Rosinka/_layouts/15/DocIdRedir.aspx?ID=US75DVFUYAPE-238-625</Url>
      <Description>US75DVFUYAPE-238-625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BE124FFA24FC499E738084EACFDB31" ma:contentTypeVersion="3" ma:contentTypeDescription="Создание документа." ma:contentTypeScope="" ma:versionID="4a92d37ec5035e31223ea1b483739f6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22f802c06e9ea538cc618eb8d5ca5258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FF9CE-93F7-497D-B17C-AB98BFA1B8AB}"/>
</file>

<file path=customXml/itemProps2.xml><?xml version="1.0" encoding="utf-8"?>
<ds:datastoreItem xmlns:ds="http://schemas.openxmlformats.org/officeDocument/2006/customXml" ds:itemID="{77E429B6-73D1-46AB-8574-0AC92944C5F8}"/>
</file>

<file path=customXml/itemProps3.xml><?xml version="1.0" encoding="utf-8"?>
<ds:datastoreItem xmlns:ds="http://schemas.openxmlformats.org/officeDocument/2006/customXml" ds:itemID="{7D0F3977-0AAB-48E2-B982-2B2E3EFFAFCC}"/>
</file>

<file path=customXml/itemProps4.xml><?xml version="1.0" encoding="utf-8"?>
<ds:datastoreItem xmlns:ds="http://schemas.openxmlformats.org/officeDocument/2006/customXml" ds:itemID="{DEDB1A7F-8262-42C4-82B3-C6F79C6B7524}"/>
</file>

<file path=docProps/app.xml><?xml version="1.0" encoding="utf-8"?>
<Properties xmlns="http://schemas.openxmlformats.org/officeDocument/2006/extended-properties" xmlns:vt="http://schemas.openxmlformats.org/officeDocument/2006/docPropsVTypes">
  <Template>Обновление образовательного процесса</Template>
  <TotalTime>678</TotalTime>
  <Words>697</Words>
  <Application>Microsoft Office PowerPoint</Application>
  <PresentationFormat>Экран (4:3)</PresentationFormat>
  <Paragraphs>104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Обновление образовательного процесса</vt:lpstr>
      <vt:lpstr>Image</vt:lpstr>
      <vt:lpstr>Реализация  Федерального Государственного Образовательного Стандарта Дошкольного Образования</vt:lpstr>
      <vt:lpstr>План мероприятий  по введению и реализации ФГОС ДО</vt:lpstr>
      <vt:lpstr>Нормативные локальные акты по ФГОС ДО</vt:lpstr>
      <vt:lpstr>Нормативные локальные акты по ФГОС ДО</vt:lpstr>
      <vt:lpstr>Организационное  и методическое обеспечение введения и реализации ФГОС ДО</vt:lpstr>
      <vt:lpstr>Организационное  и методическое обеспечение введения и реализации ФГОС ДО</vt:lpstr>
      <vt:lpstr>Организационное  и методическое обеспечение введения и реализации ФГОС ДО</vt:lpstr>
      <vt:lpstr>Организационное  и методическое обеспечение введения и реализации ФГОС ДО</vt:lpstr>
      <vt:lpstr>Разработка основной образовательной программы</vt:lpstr>
      <vt:lpstr>Информационное обеспечение деятельности ДОУ по введению и реализации ФГОС ДО.</vt:lpstr>
      <vt:lpstr>Новые формы сотрудничества с родителями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ОБРАЗОВАТЕЛЬНОГО ПРОЦЕССА В ДОУ</dc:title>
  <dc:creator>XP GAME 2008</dc:creator>
  <cp:lastModifiedBy>admin</cp:lastModifiedBy>
  <cp:revision>65</cp:revision>
  <dcterms:created xsi:type="dcterms:W3CDTF">2014-10-26T06:40:51Z</dcterms:created>
  <dcterms:modified xsi:type="dcterms:W3CDTF">2015-04-16T19:29:14Z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0x0101006CBE124FFA24FC499E738084EACFDB31</vt:lpwstr>
  </property>
  <property fmtid="{D5CDD505-2E9C-101B-9397-08002B2CF9AE}" pid="3" name="_dlc_DocIdItemGuid">
    <vt:lpwstr>1f85a95f-5494-46c7-9a76-4837c1d02140</vt:lpwstr>
  </property>
</Properties>
</file>