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US75DVFUYAPE-424-200</_dlc_DocId>
    <_dlc_DocIdUrl xmlns="1ca21ed8-a3df-4193-b700-fd65bdc63fa0">
      <Url>http://www.eduportal44.ru/Makariev_EDU/Nejitino/OF/_layouts/15/DocIdRedir.aspx?ID=US75DVFUYAPE-424-200</Url>
      <Description>US75DVFUYAPE-424-200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1F7D17AAC9B84D9B10D0E7E91C15BE" ma:contentTypeVersion="2" ma:contentTypeDescription="Создание документа." ma:contentTypeScope="" ma:versionID="2ac0aaf2266523265383f9f0baf518bd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37d2bbe8966a65f4271685c3f2b8cf6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DF09C8-BA50-4A17-BDA2-0B7DB10899BA}"/>
</file>

<file path=customXml/itemProps2.xml><?xml version="1.0" encoding="utf-8"?>
<ds:datastoreItem xmlns:ds="http://schemas.openxmlformats.org/officeDocument/2006/customXml" ds:itemID="{E9DE680D-5C1C-4B22-BCDC-088CBA7F3A1E}"/>
</file>

<file path=customXml/itemProps3.xml><?xml version="1.0" encoding="utf-8"?>
<ds:datastoreItem xmlns:ds="http://schemas.openxmlformats.org/officeDocument/2006/customXml" ds:itemID="{8CD7FCC4-7168-4BFA-BEE7-5F80A10DF5FB}"/>
</file>

<file path=customXml/itemProps4.xml><?xml version="1.0" encoding="utf-8"?>
<ds:datastoreItem xmlns:ds="http://schemas.openxmlformats.org/officeDocument/2006/customXml" ds:itemID="{AAFBE512-83A1-4B59-9FB3-CCB0BD910748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0x010100D71F7D17AAC9B84D9B10D0E7E91C15BE</vt:lpwstr>
  </property>
  <property fmtid="{D5CDD505-2E9C-101B-9397-08002B2CF9AE}" pid="3" name="_dlc_DocIdItemGuid">
    <vt:lpwstr>a95e5914-1e83-4101-a8b7-513caccd8c1e</vt:lpwstr>
  </property>
</Properties>
</file>