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5D02F-AE00-4A24-B55A-EEFBC973DAD1}"/>
</file>

<file path=customXml/itemProps2.xml><?xml version="1.0" encoding="utf-8"?>
<ds:datastoreItem xmlns:ds="http://schemas.openxmlformats.org/officeDocument/2006/customXml" ds:itemID="{871CC1FB-83E8-473D-B932-1E4B7B9BF2C1}"/>
</file>

<file path=customXml/itemProps3.xml><?xml version="1.0" encoding="utf-8"?>
<ds:datastoreItem xmlns:ds="http://schemas.openxmlformats.org/officeDocument/2006/customXml" ds:itemID="{24262FE6-4F5A-48F2-9CC5-EB7CD7E0C77D}"/>
</file>

<file path=customXml/itemProps4.xml><?xml version="1.0" encoding="utf-8"?>
<ds:datastoreItem xmlns:ds="http://schemas.openxmlformats.org/officeDocument/2006/customXml" ds:itemID="{88E27583-E5BE-451F-BDE5-B67C2EB20486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</Properties>
</file>