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9"/>
  </p:handoutMasterIdLst>
  <p:sldIdLst>
    <p:sldId id="256" r:id="rId3"/>
    <p:sldId id="257" r:id="rId4"/>
    <p:sldId id="258" r:id="rId6"/>
    <p:sldId id="259" r:id="rId7"/>
    <p:sldId id="260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customXml" Target="../customXml/item4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presProps" Target="presProps.xml"/><Relationship Id="rId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1019175"/>
            <a:ext cx="1181163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Проект развития сельской территории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«СТРОИТЕЛЬСТВО ЭКО-ДЕРЕВНИ «Возрождение» </a:t>
            </a:r>
            <a:endParaRPr lang="ru-RU" altLang="en-US" sz="36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743325" y="311785"/>
            <a:ext cx="5603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МБОУ Вочуровская СОШ</a:t>
            </a:r>
            <a:endParaRPr lang="ru-RU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723380" y="2479040"/>
            <a:ext cx="48329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</a:rPr>
              <a:t>Разработал: Смирнов Егор Владимирович, 9 класс</a:t>
            </a:r>
            <a:endParaRPr lang="ru-RU" altLang="en-US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  <a:p>
            <a:endParaRPr lang="ru-RU" altLang="en-US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  <a:p>
            <a:r>
              <a:rPr lang="ru-RU" altLang="en-US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</a:rPr>
              <a:t>Руководитель: Смирнова Юлия Алексеевна</a:t>
            </a:r>
            <a:endParaRPr lang="ru-RU" altLang="en-US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024880" y="5344795"/>
            <a:ext cx="5517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Место реализации: деревни Знаменка, Вочурово г.о.г.Мантурово Костромской области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l="17262" t="20542" r="16672" b="11003"/>
          <a:stretch>
            <a:fillRect/>
          </a:stretch>
        </p:blipFill>
        <p:spPr>
          <a:xfrm>
            <a:off x="218440" y="993140"/>
            <a:ext cx="9585325" cy="558419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806450" y="297815"/>
            <a:ext cx="7799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>
                <a:solidFill>
                  <a:schemeClr val="bg1"/>
                </a:solidFill>
              </a:rPr>
              <a:t>Карта расположения</a:t>
            </a:r>
            <a:endParaRPr lang="ru-RU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806450" y="297815"/>
            <a:ext cx="10749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solidFill>
                  <a:schemeClr val="bg1"/>
                </a:solidFill>
              </a:rPr>
              <a:t>Цель: создание уникального для Костромской области туристского продукта с целью улучшения условий проживания жителей деревень Знаменка, Вочурово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20700" y="1667510"/>
            <a:ext cx="11320780" cy="5015865"/>
          </a:xfrm>
          <a:prstGeom prst="rect">
            <a:avLst/>
          </a:prstGeom>
          <a:solidFill>
            <a:schemeClr val="accent1"/>
          </a:solidFill>
          <a:effectLst>
            <a:softEdge rad="12700"/>
          </a:effectLst>
        </p:spPr>
        <p:txBody>
          <a:bodyPr wrap="square" rtlCol="0">
            <a:spAutoFit/>
          </a:bodyPr>
          <a:p>
            <a:r>
              <a:rPr lang="ru-RU" altLang="en-US" sz="1600">
                <a:solidFill>
                  <a:schemeClr val="bg1"/>
                </a:solidFill>
              </a:rPr>
              <a:t>Ориентировано на:</a:t>
            </a:r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- проезжающих туристов</a:t>
            </a:r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- водителей - дальнобойщиков</a:t>
            </a:r>
            <a:endParaRPr lang="ru-RU" altLang="en-US" sz="1600">
              <a:solidFill>
                <a:schemeClr val="bg1"/>
              </a:solidFill>
            </a:endParaRPr>
          </a:p>
          <a:p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Предназначено для:</a:t>
            </a:r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- населения деревень Знаменка, Вочурово г.о.г.Мантурово Костромской области</a:t>
            </a:r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- СПК "Сокол"</a:t>
            </a:r>
            <a:endParaRPr lang="ru-RU" altLang="en-US" sz="1600">
              <a:solidFill>
                <a:schemeClr val="bg1"/>
              </a:solidFill>
            </a:endParaRPr>
          </a:p>
          <a:p>
            <a:endParaRPr lang="ru-RU" altLang="en-US" sz="1600">
              <a:solidFill>
                <a:schemeClr val="bg1"/>
              </a:solidFill>
            </a:endParaRPr>
          </a:p>
          <a:p>
            <a:r>
              <a:rPr lang="ru-RU" altLang="en-US" sz="1600">
                <a:solidFill>
                  <a:schemeClr val="bg1"/>
                </a:solidFill>
              </a:rPr>
              <a:t>Планируемые результаты: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1. Воспитание чувства востребованности у жителей деревни, причастности к ее возрождению;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2. Привлечение дополнительных инвестиций в бюджет г.о.г.Мантурово, направленных на развитие сельской территории;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3. Создание дополнительных рабочих мест для жителей деревень, тем самым, улучшение уровня их жизни;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4. Развитие краеведения Костромской области;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5. Содействие дополнительному заработку жителей (при организации работы сувенирной лавки);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6. Привлечение для строительства и дальнейшей работы не проживающих на территории людей с целью их переселения на данную территорию (комплектование школы детьми, сохранение рабочих мест для педагогов);</a:t>
            </a:r>
            <a:endParaRPr lang="ru-RU" altLang="en-US" sz="1600">
              <a:solidFill>
                <a:schemeClr val="bg1"/>
              </a:solidFill>
            </a:endParaRPr>
          </a:p>
          <a:p>
            <a:pPr algn="just"/>
            <a:r>
              <a:rPr lang="ru-RU" altLang="en-US" sz="1600">
                <a:solidFill>
                  <a:schemeClr val="bg1"/>
                </a:solidFill>
              </a:rPr>
              <a:t>7. Использование невостребованных сельхоз угодий СПК «Сокол», арендная плата - Отчисления в бюджет СПК "Сокол", возможность ремонта техники, привлечения новых специалистов</a:t>
            </a:r>
            <a:endParaRPr lang="ru-RU" altLang="en-US" sz="1600">
              <a:solidFill>
                <a:schemeClr val="bg1"/>
              </a:solidFill>
            </a:endParaRPr>
          </a:p>
          <a:p>
            <a:endParaRPr lang="ru-RU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806450" y="297815"/>
            <a:ext cx="107499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>
                <a:solidFill>
                  <a:schemeClr val="bg1"/>
                </a:solidFill>
              </a:rPr>
              <a:t>Используемые ресурсы:</a:t>
            </a:r>
            <a:endParaRPr lang="ru-RU" altLang="en-US" sz="2400">
              <a:solidFill>
                <a:schemeClr val="bg1"/>
              </a:solidFill>
            </a:endParaRPr>
          </a:p>
          <a:p>
            <a:r>
              <a:rPr lang="ru-RU" altLang="en-US" sz="2400">
                <a:solidFill>
                  <a:schemeClr val="bg1"/>
                </a:solidFill>
              </a:rPr>
              <a:t>- уставной капитал, полученный по государственной программе поддрежки субъектов малого предпринимательства; природный материал</a:t>
            </a:r>
            <a:endParaRPr lang="ru-RU" altLang="en-US" sz="2400">
              <a:solidFill>
                <a:schemeClr val="bg1"/>
              </a:solidFill>
            </a:endParaRPr>
          </a:p>
          <a:p>
            <a:r>
              <a:rPr lang="ru-RU" altLang="en-US" sz="2400">
                <a:solidFill>
                  <a:schemeClr val="bg1"/>
                </a:solidFill>
              </a:rPr>
              <a:t>Эко-дома: 3 объекта</a:t>
            </a:r>
            <a:endParaRPr lang="ru-RU" altLang="en-US" sz="2400">
              <a:solidFill>
                <a:schemeClr val="bg1"/>
              </a:solidFill>
            </a:endParaRPr>
          </a:p>
          <a:p>
            <a:r>
              <a:rPr lang="ru-RU" altLang="en-US" sz="2400">
                <a:solidFill>
                  <a:schemeClr val="bg1"/>
                </a:solidFill>
              </a:rPr>
              <a:t>Стоянка охраняемая на арендуемой территории</a:t>
            </a:r>
            <a:endParaRPr lang="ru-RU" altLang="en-US" sz="2400">
              <a:solidFill>
                <a:schemeClr val="bg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2604770"/>
            <a:ext cx="6156325" cy="3870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806450" y="297815"/>
            <a:ext cx="107499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000" b="1">
                <a:solidFill>
                  <a:schemeClr val="bg1"/>
                </a:solidFill>
              </a:rPr>
              <a:t>Срок реализации проекта: 1 год 4 месяца</a:t>
            </a:r>
            <a:endParaRPr lang="ru-RU" altLang="en-US" sz="4000" b="1">
              <a:solidFill>
                <a:schemeClr val="bg1"/>
              </a:solidFill>
            </a:endParaRPr>
          </a:p>
          <a:p>
            <a:endParaRPr lang="ru-RU" altLang="en-US" sz="4000" b="1">
              <a:solidFill>
                <a:schemeClr val="bg1"/>
              </a:solidFill>
            </a:endParaRPr>
          </a:p>
          <a:p>
            <a:r>
              <a:rPr lang="ru-RU" altLang="en-US" sz="4000" b="1">
                <a:solidFill>
                  <a:schemeClr val="bg1"/>
                </a:solidFill>
              </a:rPr>
              <a:t>Затраты на реализацию: 1000000 рублей (ориентировочно)</a:t>
            </a:r>
            <a:endParaRPr lang="ru-RU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SWXKEJWT4FA5-1851142400-3870</_dlc_DocId>
    <_dlc_DocIdUrl xmlns="369ecff9-9d91-49ad-b6c8-2386e6911df0">
      <Url>http://www.eduportal44.ru/MR/Voch/1/_layouts/15/DocIdRedir.aspx?ID=SWXKEJWT4FA5-1851142400-3870</Url>
      <Description>SWXKEJWT4FA5-1851142400-3870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A8AB7-EB87-4F64-9137-E6E920AB6A32}"/>
</file>

<file path=customXml/itemProps2.xml><?xml version="1.0" encoding="utf-8"?>
<ds:datastoreItem xmlns:ds="http://schemas.openxmlformats.org/officeDocument/2006/customXml" ds:itemID="{56A9F74F-54CA-42BD-BE20-F35B663ABE6E}"/>
</file>

<file path=customXml/itemProps3.xml><?xml version="1.0" encoding="utf-8"?>
<ds:datastoreItem xmlns:ds="http://schemas.openxmlformats.org/officeDocument/2006/customXml" ds:itemID="{A248D251-5363-49D1-B035-674B23FC2F07}"/>
</file>

<file path=customXml/itemProps4.xml><?xml version="1.0" encoding="utf-8"?>
<ds:datastoreItem xmlns:ds="http://schemas.openxmlformats.org/officeDocument/2006/customXml" ds:itemID="{C69C0C40-1138-41C0-B2B0-F36D24CDC98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Presentation</Application>
  <PresentationFormat>宽屏</PresentationFormat>
  <Paragraphs>42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Data Pie Charts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Юлия Смирнова</cp:lastModifiedBy>
  <cp:revision>3</cp:revision>
  <dcterms:created xsi:type="dcterms:W3CDTF">2021-07-20T15:02:31Z</dcterms:created>
  <dcterms:modified xsi:type="dcterms:W3CDTF">2021-07-20T16:40:02Z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  <property fmtid="{D5CDD505-2E9C-101B-9397-08002B2CF9AE}" pid="3" name="ContentTypeId">
    <vt:lpwstr>0x0101003E21777EE8180D4C8835E2A5D34AE1EC</vt:lpwstr>
  </property>
  <property fmtid="{D5CDD505-2E9C-101B-9397-08002B2CF9AE}" pid="4" name="_dlc_DocIdItemGuid">
    <vt:lpwstr>7c4a1734-b8fa-4346-a4a4-3e91c83ac9c7</vt:lpwstr>
  </property>
</Properties>
</file>