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9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18AD204-762A-4E50-A0C0-A5FC0167B89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286885-92A6-4D27-B267-A882D20817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332657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В 2019 году МБОУ Вочуровская СОШ стала победителем конкурсного отбора муниципальных образований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Костромской области в целях реализации проектов развития, основанных на общественных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инициативах.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1628800"/>
            <a:ext cx="352839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Тема проекта: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«Ремонт системы отопления МБОУ Вочуровская СОШ с целью ведения образовательного процесса  в соответствии с нормами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СанПина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Общие расходы по проекту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развития: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99857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том числе: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 счет средств областного бюджета</a:t>
            </a:r>
          </a:p>
          <a:p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22967,11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 счет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средств бюджета муниципального образования Костромской области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44935,65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за счет внебюджетных источников</a:t>
            </a:r>
          </a:p>
          <a:p>
            <a:r>
              <a:rPr lang="ru-RU" sz="1200" u="sng" dirty="0">
                <a:latin typeface="Times New Roman" pitchFamily="18" charset="0"/>
                <a:cs typeface="Times New Roman" pitchFamily="18" charset="0"/>
              </a:rPr>
              <a:t>31954,24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рублей</a:t>
            </a:r>
          </a:p>
          <a:p>
            <a:endParaRPr lang="ru-RU" sz="12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Внебюджетные источники – помощь в реализации проекта  родителей (трудовое участие)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школа\Downloads\20190830_083012.jpg"/>
          <p:cNvPicPr>
            <a:picLocks noChangeAspect="1" noChangeArrowheads="1"/>
          </p:cNvPicPr>
          <p:nvPr/>
        </p:nvPicPr>
        <p:blipFill>
          <a:blip r:embed="rId2" cstate="print"/>
          <a:srcRect b="20086"/>
          <a:stretch>
            <a:fillRect/>
          </a:stretch>
        </p:blipFill>
        <p:spPr bwMode="auto">
          <a:xfrm>
            <a:off x="179512" y="5157192"/>
            <a:ext cx="1982341" cy="1584177"/>
          </a:xfrm>
          <a:prstGeom prst="rect">
            <a:avLst/>
          </a:prstGeom>
          <a:noFill/>
        </p:spPr>
      </p:pic>
      <p:pic>
        <p:nvPicPr>
          <p:cNvPr id="1027" name="Picture 3" descr="C:\Users\школа\Downloads\20190828_0958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123728" y="1628800"/>
            <a:ext cx="2448272" cy="2448272"/>
          </a:xfrm>
          <a:prstGeom prst="rect">
            <a:avLst/>
          </a:prstGeom>
          <a:noFill/>
        </p:spPr>
      </p:pic>
      <p:pic>
        <p:nvPicPr>
          <p:cNvPr id="1028" name="Picture 4" descr="C:\Users\школа\Downloads\20190828_1051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79512" y="1628800"/>
            <a:ext cx="1800200" cy="1800200"/>
          </a:xfrm>
          <a:prstGeom prst="rect">
            <a:avLst/>
          </a:prstGeom>
          <a:noFill/>
        </p:spPr>
      </p:pic>
      <p:pic>
        <p:nvPicPr>
          <p:cNvPr id="1029" name="Picture 5" descr="C:\Users\школа\Downloads\20190904_0954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501008"/>
            <a:ext cx="1584176" cy="1584176"/>
          </a:xfrm>
          <a:prstGeom prst="rect">
            <a:avLst/>
          </a:prstGeom>
          <a:noFill/>
        </p:spPr>
      </p:pic>
      <p:pic>
        <p:nvPicPr>
          <p:cNvPr id="1030" name="Picture 6" descr="C:\Users\школа\Downloads\IMG-40c57170ed6fa2e29c852a388d6aa143-V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7744" y="5157192"/>
            <a:ext cx="2304256" cy="158417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23728" y="4221088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настоящий момент реализация проекта подходит к завершению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E21777EE8180D4C8835E2A5D34AE1EC" ma:contentTypeVersion="1" ma:contentTypeDescription="Создание документа." ma:contentTypeScope="" ma:versionID="16f1c869687b78323e6352c32789dc9b">
  <xsd:schema xmlns:xsd="http://www.w3.org/2001/XMLSchema" xmlns:xs="http://www.w3.org/2001/XMLSchema" xmlns:p="http://schemas.microsoft.com/office/2006/metadata/properties" xmlns:ns2="369ecff9-9d91-49ad-b6c8-2386e6911df0" targetNamespace="http://schemas.microsoft.com/office/2006/metadata/properties" ma:root="true" ma:fieldsID="c67012f25faba2b5066f323af6f59606" ns2:_="">
    <xsd:import namespace="369ecff9-9d91-49ad-b6c8-2386e6911d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ecff9-9d91-49ad-b6c8-2386e6911d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69ecff9-9d91-49ad-b6c8-2386e6911df0">SWXKEJWT4FA5-1851142400-2046</_dlc_DocId>
    <_dlc_DocIdUrl xmlns="369ecff9-9d91-49ad-b6c8-2386e6911df0">
      <Url>http://edu-sps.koiro.local/MR/Voch/1/_layouts/15/DocIdRedir.aspx?ID=SWXKEJWT4FA5-1851142400-2046</Url>
      <Description>SWXKEJWT4FA5-1851142400-2046</Description>
    </_dlc_DocIdUrl>
  </documentManagement>
</p:properties>
</file>

<file path=customXml/itemProps1.xml><?xml version="1.0" encoding="utf-8"?>
<ds:datastoreItem xmlns:ds="http://schemas.openxmlformats.org/officeDocument/2006/customXml" ds:itemID="{69ABF9E5-5CAC-4470-BD9C-0A95245DDF27}"/>
</file>

<file path=customXml/itemProps2.xml><?xml version="1.0" encoding="utf-8"?>
<ds:datastoreItem xmlns:ds="http://schemas.openxmlformats.org/officeDocument/2006/customXml" ds:itemID="{CB9AD4B3-4652-4267-8639-236C4CE818A8}"/>
</file>

<file path=customXml/itemProps3.xml><?xml version="1.0" encoding="utf-8"?>
<ds:datastoreItem xmlns:ds="http://schemas.openxmlformats.org/officeDocument/2006/customXml" ds:itemID="{29AB1D72-58B5-432B-AEA8-1D21A3D4B02D}"/>
</file>

<file path=customXml/itemProps4.xml><?xml version="1.0" encoding="utf-8"?>
<ds:datastoreItem xmlns:ds="http://schemas.openxmlformats.org/officeDocument/2006/customXml" ds:itemID="{38F79A15-7912-4121-80BB-3E2DB6EFD16D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33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</cp:lastModifiedBy>
  <cp:revision>2</cp:revision>
  <dcterms:created xsi:type="dcterms:W3CDTF">2019-09-04T07:26:54Z</dcterms:created>
  <dcterms:modified xsi:type="dcterms:W3CDTF">2019-09-04T07:39:42Z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0x0101003E21777EE8180D4C8835E2A5D34AE1EC</vt:lpwstr>
  </property>
  <property fmtid="{D5CDD505-2E9C-101B-9397-08002B2CF9AE}" pid="3" name="_dlc_DocIdItemGuid">
    <vt:lpwstr>0e2b328d-748b-4c81-94ca-be211f8ad664</vt:lpwstr>
  </property>
</Properties>
</file>