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embeddedFontLst>
    <p:embeddedFont>
      <p:font typeface="Tahoma" panose="020B060403050404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SEovE+H9aBocvqiHw/U1SHOwz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C3C"/>
    <a:srgbClr val="5A2394"/>
    <a:srgbClr val="96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customschemas.google.com/relationships/presentationmetadata" Target="metadata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ustomXml" Target="../customXml/item2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9543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971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153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fe25611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fe25611c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13fe25611c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746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fe25611c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3fe25611c0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13fe25611c0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98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fe25611c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fe25611c0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g13fe25611c0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176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7708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90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99" y="1193533"/>
            <a:ext cx="5285419" cy="5664467"/>
          </a:xfrm>
          <a:prstGeom prst="rect">
            <a:avLst/>
          </a:prstGeom>
        </p:spPr>
      </p:pic>
      <p:sp>
        <p:nvSpPr>
          <p:cNvPr id="90" name="Google Shape;90;p1"/>
          <p:cNvSpPr/>
          <p:nvPr/>
        </p:nvSpPr>
        <p:spPr>
          <a:xfrm>
            <a:off x="561181" y="3394922"/>
            <a:ext cx="61765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000" b="1" i="0" u="none" strike="noStrike" cap="none" dirty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Участниками могут стать все желающие школьники </a:t>
            </a:r>
            <a:r>
              <a:rPr lang="ru-RU" sz="2000" b="1" i="0" u="none" strike="noStrike" cap="none" dirty="0" smtClean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7</a:t>
            </a:r>
            <a:r>
              <a:rPr lang="ru-RU" sz="2000" b="1" dirty="0" smtClean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2000" b="1" i="0" u="none" strike="noStrike" cap="none" dirty="0" smtClean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11 </a:t>
            </a:r>
            <a:r>
              <a:rPr lang="ru-RU" sz="2000" b="1" i="0" u="none" strike="noStrike" cap="none" dirty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классов</a:t>
            </a:r>
            <a:endParaRPr sz="2000" b="1" dirty="0">
              <a:solidFill>
                <a:srgbClr val="5A239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61181" y="4506988"/>
            <a:ext cx="672514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Уроки настоящего — программа знакомства </a:t>
            </a:r>
            <a:endParaRPr lang="ru-RU" sz="1800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с </a:t>
            </a:r>
            <a:r>
              <a:rPr lang="ru-RU" sz="18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лидерами науки </a:t>
            </a:r>
            <a:r>
              <a:rPr lang="ru-RU" sz="18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и </a:t>
            </a:r>
            <a:r>
              <a:rPr lang="ru-RU" sz="18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производства и решение научно-технологических проектных задач на базе школьных студий. </a:t>
            </a:r>
            <a:endParaRPr lang="ru-RU" sz="1800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Каждый месяц в течение учебного года школьники решают новую задачу от экспертов ведущих компаний </a:t>
            </a:r>
            <a:r>
              <a:rPr lang="ru-RU" sz="18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страны</a:t>
            </a:r>
            <a:endParaRPr sz="1800" b="1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1" y="1387791"/>
            <a:ext cx="5821546" cy="18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4" y="3880543"/>
            <a:ext cx="10598213" cy="2720927"/>
          </a:xfrm>
          <a:prstGeom prst="rect">
            <a:avLst/>
          </a:prstGeom>
        </p:spPr>
      </p:pic>
      <p:sp>
        <p:nvSpPr>
          <p:cNvPr id="12" name="Google Shape;135;g13fe25611c0_0_8"/>
          <p:cNvSpPr/>
          <p:nvPr/>
        </p:nvSpPr>
        <p:spPr>
          <a:xfrm>
            <a:off x="638077" y="1772178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6;g13fe25611c0_0_8"/>
          <p:cNvSpPr/>
          <p:nvPr/>
        </p:nvSpPr>
        <p:spPr>
          <a:xfrm>
            <a:off x="638077" y="2225890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0;g13fe25611c0_0_8"/>
          <p:cNvSpPr/>
          <p:nvPr/>
        </p:nvSpPr>
        <p:spPr>
          <a:xfrm>
            <a:off x="638077" y="3142045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41;g13fe25611c0_0_8"/>
          <p:cNvSpPr/>
          <p:nvPr/>
        </p:nvSpPr>
        <p:spPr>
          <a:xfrm>
            <a:off x="7139320" y="1785945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388" y="1071367"/>
            <a:ext cx="4403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Вместе с партнерами участники программы: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1018" y="1649761"/>
            <a:ext cx="5504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разрабатывали подготовительный план освоения Луны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1018" y="2105159"/>
            <a:ext cx="4564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придумывали и программировали 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нейроигры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способствующую формированию умения концентрировать внимание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2755" y="3013180"/>
            <a:ext cx="4438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узнавали  реальный возраст клиента банка по истории его транзакций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00455" y="1653557"/>
            <a:ext cx="4438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проектировали систему электроснабжения 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энергоизолированного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населенного пункта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00455" y="2385592"/>
            <a:ext cx="4438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аспределяли 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поручения между 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дронами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роверами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выполнения заказов </a:t>
            </a:r>
            <a:endParaRPr lang="ru-RU" sz="1600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городской</a:t>
            </a:r>
            <a:r>
              <a:rPr lang="en-US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среде</a:t>
            </a:r>
            <a:endParaRPr lang="ru-RU" sz="1600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Google Shape;141;g13fe25611c0_0_8"/>
          <p:cNvSpPr/>
          <p:nvPr/>
        </p:nvSpPr>
        <p:spPr>
          <a:xfrm>
            <a:off x="7139320" y="2515066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fe25611c0_0_0"/>
          <p:cNvSpPr txBox="1">
            <a:spLocks noGrp="1"/>
          </p:cNvSpPr>
          <p:nvPr>
            <p:ph type="title"/>
          </p:nvPr>
        </p:nvSpPr>
        <p:spPr>
          <a:xfrm>
            <a:off x="838200" y="1128037"/>
            <a:ext cx="10515600" cy="84514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Каждый месяц можно выбрать для решения </a:t>
            </a:r>
            <a:r>
              <a:rPr lang="ru-RU" sz="2800" b="1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задачу</a:t>
            </a:r>
            <a:endParaRPr sz="4000" dirty="0">
              <a:solidFill>
                <a:srgbClr val="3D3C3C"/>
              </a:solidFill>
            </a:endParaRPr>
          </a:p>
        </p:txBody>
      </p:sp>
      <p:sp>
        <p:nvSpPr>
          <p:cNvPr id="99" name="Google Shape;99;g13fe25611c0_0_0"/>
          <p:cNvSpPr txBox="1"/>
          <p:nvPr/>
        </p:nvSpPr>
        <p:spPr>
          <a:xfrm>
            <a:off x="1146630" y="2350973"/>
            <a:ext cx="11316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Сентябрь</a:t>
            </a:r>
            <a:endParaRPr sz="14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g13fe25611c0_0_0"/>
          <p:cNvSpPr txBox="1"/>
          <p:nvPr/>
        </p:nvSpPr>
        <p:spPr>
          <a:xfrm>
            <a:off x="3745859" y="2350973"/>
            <a:ext cx="11316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Октябрь</a:t>
            </a:r>
            <a:endParaRPr sz="14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g13fe25611c0_0_0"/>
          <p:cNvSpPr txBox="1"/>
          <p:nvPr/>
        </p:nvSpPr>
        <p:spPr>
          <a:xfrm>
            <a:off x="6709047" y="2350973"/>
            <a:ext cx="11316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Ноябрь</a:t>
            </a:r>
            <a:endParaRPr sz="14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g13fe25611c0_0_0"/>
          <p:cNvSpPr txBox="1"/>
          <p:nvPr/>
        </p:nvSpPr>
        <p:spPr>
          <a:xfrm>
            <a:off x="9556727" y="2350973"/>
            <a:ext cx="11316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Декабрь</a:t>
            </a:r>
            <a:endParaRPr sz="14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3" name="Google Shape;103;g13fe25611c0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0924" y="2988516"/>
            <a:ext cx="10152907" cy="332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fe25611c0_0_8"/>
          <p:cNvSpPr/>
          <p:nvPr/>
        </p:nvSpPr>
        <p:spPr>
          <a:xfrm>
            <a:off x="6397852" y="3028414"/>
            <a:ext cx="2530500" cy="335400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13fe25611c0_0_8"/>
          <p:cNvSpPr/>
          <p:nvPr/>
        </p:nvSpPr>
        <p:spPr>
          <a:xfrm>
            <a:off x="6397851" y="4541364"/>
            <a:ext cx="2937600" cy="335400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13fe25611c0_0_8"/>
          <p:cNvSpPr/>
          <p:nvPr/>
        </p:nvSpPr>
        <p:spPr>
          <a:xfrm>
            <a:off x="6397853" y="1209809"/>
            <a:ext cx="2530500" cy="335400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13fe25611c0_0_8"/>
          <p:cNvSpPr/>
          <p:nvPr/>
        </p:nvSpPr>
        <p:spPr>
          <a:xfrm>
            <a:off x="571918" y="2627264"/>
            <a:ext cx="2530500" cy="335400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13fe25611c0_0_8"/>
          <p:cNvSpPr txBox="1"/>
          <p:nvPr/>
        </p:nvSpPr>
        <p:spPr>
          <a:xfrm>
            <a:off x="1245315" y="2701985"/>
            <a:ext cx="1857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ПЕРВАЯ НЕДЕЛЯ</a:t>
            </a:r>
            <a:endParaRPr sz="14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6" name="Google Shape;116;g13fe25611c0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331" y="2414533"/>
            <a:ext cx="481941" cy="46293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13fe25611c0_0_8"/>
          <p:cNvSpPr txBox="1"/>
          <p:nvPr/>
        </p:nvSpPr>
        <p:spPr>
          <a:xfrm>
            <a:off x="825622" y="4096869"/>
            <a:ext cx="45537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Составление плана работы над задачей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9" name="Google Shape;119;g13fe25611c0_0_8"/>
          <p:cNvSpPr txBox="1"/>
          <p:nvPr/>
        </p:nvSpPr>
        <p:spPr>
          <a:xfrm>
            <a:off x="825622" y="4509563"/>
            <a:ext cx="4553700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Определение числа и продолжительности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встреч в студии, в случае необходимости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планирование выездов </a:t>
            </a:r>
            <a:r>
              <a:rPr lang="ru-RU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для </a:t>
            </a: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консультации </a:t>
            </a:r>
            <a:endParaRPr lang="en-US" sz="1600" b="0" i="0" u="none" strike="noStrike" cap="none" dirty="0" smtClean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 </a:t>
            </a: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эксперт</a:t>
            </a: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ами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0" name="Google Shape;120;g13fe25611c0_0_8"/>
          <p:cNvSpPr txBox="1"/>
          <p:nvPr/>
        </p:nvSpPr>
        <p:spPr>
          <a:xfrm>
            <a:off x="825622" y="5737473"/>
            <a:ext cx="5007288" cy="26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Рас</a:t>
            </a: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пределение</a:t>
            </a: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обязанностей</a:t>
            </a: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между</a:t>
            </a:r>
            <a:r>
              <a:rPr lang="en-US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участниками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" name="Google Shape;121;g13fe25611c0_0_8"/>
          <p:cNvSpPr txBox="1"/>
          <p:nvPr/>
        </p:nvSpPr>
        <p:spPr>
          <a:xfrm>
            <a:off x="825621" y="6117105"/>
            <a:ext cx="45537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Участие в онлайн-лекции от лидера компании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" name="Google Shape;122;g13fe25611c0_0_8"/>
          <p:cNvSpPr txBox="1"/>
          <p:nvPr/>
        </p:nvSpPr>
        <p:spPr>
          <a:xfrm>
            <a:off x="6630434" y="1732018"/>
            <a:ext cx="49308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Обсуждение возникших вопросов с экспертами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компании во время онлайн-консультации</a:t>
            </a:r>
            <a:endParaRPr sz="1600" b="0" i="0" u="none" strike="noStrike" cap="none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" name="Google Shape;123;g13fe25611c0_0_8"/>
          <p:cNvSpPr txBox="1"/>
          <p:nvPr/>
        </p:nvSpPr>
        <p:spPr>
          <a:xfrm>
            <a:off x="6630434" y="2391181"/>
            <a:ext cx="49308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Работа над задачей в соответствии с планом 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" name="Google Shape;124;g13fe25611c0_0_8"/>
          <p:cNvSpPr txBox="1"/>
          <p:nvPr/>
        </p:nvSpPr>
        <p:spPr>
          <a:xfrm>
            <a:off x="6630433" y="3595363"/>
            <a:ext cx="49308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Продолжение работы над задачей </a:t>
            </a:r>
            <a:endParaRPr sz="1600" b="0" i="0" u="none" strike="noStrike" cap="none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" name="Google Shape;125;g13fe25611c0_0_8"/>
          <p:cNvSpPr txBox="1"/>
          <p:nvPr/>
        </p:nvSpPr>
        <p:spPr>
          <a:xfrm>
            <a:off x="6630433" y="3911349"/>
            <a:ext cx="49308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Финальная корректировка решения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6" name="Google Shape;126;g13fe25611c0_0_8"/>
          <p:cNvSpPr txBox="1"/>
          <p:nvPr/>
        </p:nvSpPr>
        <p:spPr>
          <a:xfrm>
            <a:off x="6630433" y="5169738"/>
            <a:ext cx="49308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Оформление решения </a:t>
            </a:r>
            <a:endParaRPr sz="1600" b="0" i="0" u="none" strike="noStrike" cap="none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" name="Google Shape;129;g13fe25611c0_0_8"/>
          <p:cNvSpPr txBox="1"/>
          <p:nvPr/>
        </p:nvSpPr>
        <p:spPr>
          <a:xfrm>
            <a:off x="6960184" y="1284122"/>
            <a:ext cx="1857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ВТОРАЯ НЕДЕЛЯ</a:t>
            </a:r>
            <a:endParaRPr sz="14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Google Shape;130;g13fe25611c0_0_8"/>
          <p:cNvSpPr txBox="1"/>
          <p:nvPr/>
        </p:nvSpPr>
        <p:spPr>
          <a:xfrm>
            <a:off x="6960184" y="3101657"/>
            <a:ext cx="1857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ТРЕТЬЯ НЕДЕЛЯ</a:t>
            </a:r>
            <a:endParaRPr sz="14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g13fe25611c0_0_8"/>
          <p:cNvSpPr txBox="1"/>
          <p:nvPr/>
        </p:nvSpPr>
        <p:spPr>
          <a:xfrm>
            <a:off x="6974955" y="4614685"/>
            <a:ext cx="22647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ЧЕТВЕРТАЯ НЕДЕЛЯ</a:t>
            </a:r>
            <a:endParaRPr sz="14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2" name="Google Shape;132;g13fe25611c0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3014" y="1005153"/>
            <a:ext cx="481941" cy="46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3fe25611c0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1826" y="2816358"/>
            <a:ext cx="481941" cy="46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3fe25611c0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3014" y="4333583"/>
            <a:ext cx="481941" cy="462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3fe25611c0_0_8"/>
          <p:cNvSpPr/>
          <p:nvPr/>
        </p:nvSpPr>
        <p:spPr>
          <a:xfrm>
            <a:off x="571918" y="3217273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13fe25611c0_0_8"/>
          <p:cNvSpPr/>
          <p:nvPr/>
        </p:nvSpPr>
        <p:spPr>
          <a:xfrm>
            <a:off x="571918" y="4113797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3fe25611c0_0_8"/>
          <p:cNvSpPr/>
          <p:nvPr/>
        </p:nvSpPr>
        <p:spPr>
          <a:xfrm>
            <a:off x="571917" y="4532622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13fe25611c0_0_8"/>
          <p:cNvSpPr/>
          <p:nvPr/>
        </p:nvSpPr>
        <p:spPr>
          <a:xfrm>
            <a:off x="571916" y="5766042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13fe25611c0_0_8"/>
          <p:cNvSpPr/>
          <p:nvPr/>
        </p:nvSpPr>
        <p:spPr>
          <a:xfrm>
            <a:off x="571916" y="6164719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13fe25611c0_0_8"/>
          <p:cNvSpPr/>
          <p:nvPr/>
        </p:nvSpPr>
        <p:spPr>
          <a:xfrm>
            <a:off x="6395756" y="1833086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13fe25611c0_0_8"/>
          <p:cNvSpPr/>
          <p:nvPr/>
        </p:nvSpPr>
        <p:spPr>
          <a:xfrm>
            <a:off x="6398174" y="2395695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3fe25611c0_0_8"/>
          <p:cNvSpPr/>
          <p:nvPr/>
        </p:nvSpPr>
        <p:spPr>
          <a:xfrm>
            <a:off x="6392396" y="3624127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13fe25611c0_0_8"/>
          <p:cNvSpPr/>
          <p:nvPr/>
        </p:nvSpPr>
        <p:spPr>
          <a:xfrm>
            <a:off x="6400356" y="3922994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13fe25611c0_0_8"/>
          <p:cNvSpPr/>
          <p:nvPr/>
        </p:nvSpPr>
        <p:spPr>
          <a:xfrm>
            <a:off x="6400355" y="5187530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3fe25611c0_0_8"/>
          <p:cNvSpPr/>
          <p:nvPr/>
        </p:nvSpPr>
        <p:spPr>
          <a:xfrm>
            <a:off x="6392395" y="5511077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13fe25611c0_0_8"/>
          <p:cNvSpPr/>
          <p:nvPr/>
        </p:nvSpPr>
        <p:spPr>
          <a:xfrm>
            <a:off x="6390715" y="6137596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30433" y="5430542"/>
            <a:ext cx="5353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Оформление итогового поста о результатах работы над задачей  в группе студии во «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Вконтакте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30434" y="6015317"/>
            <a:ext cx="4852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Загрузка отчета о решении задачи для проверки экспертами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418" y="1005153"/>
            <a:ext cx="34740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работы </a:t>
            </a:r>
            <a:endParaRPr lang="en-US" sz="2800" b="1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800" b="1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течение месяца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2197" y="3092882"/>
            <a:ext cx="4934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Изучение материалов цикла, научно-</a:t>
            </a:r>
          </a:p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технологической или исследовательской задачи, требований к оформлению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64" y="4566513"/>
            <a:ext cx="748538" cy="7504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22" y="2098720"/>
            <a:ext cx="3451959" cy="3588184"/>
          </a:xfrm>
          <a:prstGeom prst="rect">
            <a:avLst/>
          </a:prstGeom>
        </p:spPr>
      </p:pic>
      <p:sp>
        <p:nvSpPr>
          <p:cNvPr id="153" name="Google Shape;153;g13fe25611c0_0_14"/>
          <p:cNvSpPr txBox="1">
            <a:spLocks noGrp="1"/>
          </p:cNvSpPr>
          <p:nvPr>
            <p:ph type="title"/>
          </p:nvPr>
        </p:nvSpPr>
        <p:spPr>
          <a:xfrm>
            <a:off x="2175711" y="840447"/>
            <a:ext cx="7840579" cy="61797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Хотите участвовать? Регистрируйтесь! </a:t>
            </a:r>
            <a:endParaRPr sz="4000" dirty="0">
              <a:solidFill>
                <a:srgbClr val="3D3C3C"/>
              </a:solidFill>
            </a:endParaRPr>
          </a:p>
        </p:txBody>
      </p:sp>
      <p:sp>
        <p:nvSpPr>
          <p:cNvPr id="157" name="Google Shape;157;g13fe25611c0_0_14"/>
          <p:cNvSpPr txBox="1"/>
          <p:nvPr/>
        </p:nvSpPr>
        <p:spPr>
          <a:xfrm>
            <a:off x="4587723" y="3550800"/>
            <a:ext cx="1988400" cy="72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Школьная </a:t>
            </a:r>
            <a:endParaRPr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студия</a:t>
            </a:r>
            <a:endParaRPr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99;g13fe25611c0_0_0"/>
          <p:cNvSpPr txBox="1"/>
          <p:nvPr/>
        </p:nvSpPr>
        <p:spPr>
          <a:xfrm>
            <a:off x="1717909" y="2098720"/>
            <a:ext cx="1817771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Педагог-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организатор</a:t>
            </a:r>
            <a:endParaRPr sz="16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384" y="2795673"/>
            <a:ext cx="33504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Оказывает поддержку работы студии</a:t>
            </a:r>
            <a:endParaRPr lang="ru-RU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Google Shape;99;g13fe25611c0_0_0"/>
          <p:cNvSpPr txBox="1"/>
          <p:nvPr/>
        </p:nvSpPr>
        <p:spPr>
          <a:xfrm>
            <a:off x="1717909" y="4578761"/>
            <a:ext cx="1817771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Директор школы</a:t>
            </a:r>
            <a:endParaRPr sz="16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5118" y="5290738"/>
            <a:ext cx="3135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Подписывает согласие на создание в школе студии, где фиксирует контакты педагога-организатор </a:t>
            </a:r>
            <a:endParaRPr lang="ru-RU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руководителя студии</a:t>
            </a:r>
          </a:p>
        </p:txBody>
      </p:sp>
      <p:sp>
        <p:nvSpPr>
          <p:cNvPr id="15" name="Google Shape;99;g13fe25611c0_0_0"/>
          <p:cNvSpPr txBox="1"/>
          <p:nvPr/>
        </p:nvSpPr>
        <p:spPr>
          <a:xfrm>
            <a:off x="8759127" y="4729323"/>
            <a:ext cx="1915229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Участники студии</a:t>
            </a:r>
            <a:endParaRPr sz="16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57008" y="5391080"/>
            <a:ext cx="41320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Принимают активное участие в работе студии, знакомятся с материалами курса и отвечают </a:t>
            </a:r>
            <a:endParaRPr lang="ru-RU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задачи в соответствии со своими обязанностями в студии (редактор, программист,....)</a:t>
            </a:r>
          </a:p>
        </p:txBody>
      </p:sp>
      <p:sp>
        <p:nvSpPr>
          <p:cNvPr id="17" name="Google Shape;99;g13fe25611c0_0_0"/>
          <p:cNvSpPr txBox="1"/>
          <p:nvPr/>
        </p:nvSpPr>
        <p:spPr>
          <a:xfrm>
            <a:off x="8759127" y="1776218"/>
            <a:ext cx="2206139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Руководитель студии</a:t>
            </a:r>
            <a:endParaRPr sz="16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57008" y="2488905"/>
            <a:ext cx="4132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Регистрируется в системе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Передает ссылки на регистрацию педагогу и участникам студии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 координирование работы студии, организовывает </a:t>
            </a: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встречи </a:t>
            </a:r>
            <a:endParaRPr lang="ru-RU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Распределяет </a:t>
            </a: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между участниками </a:t>
            </a: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студии </a:t>
            </a:r>
            <a:endParaRPr lang="ru-RU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Загружает </a:t>
            </a: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о решении задачи в </a:t>
            </a: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 </a:t>
            </a:r>
            <a:endParaRPr lang="ru-RU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8" y="1902197"/>
            <a:ext cx="772856" cy="774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9" y="4410886"/>
            <a:ext cx="764285" cy="766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64" y="1635719"/>
            <a:ext cx="750428" cy="7523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"/>
          <p:cNvSpPr txBox="1"/>
          <p:nvPr/>
        </p:nvSpPr>
        <p:spPr>
          <a:xfrm>
            <a:off x="2627213" y="949087"/>
            <a:ext cx="6937575" cy="39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Как стать участником проекта? </a:t>
            </a:r>
            <a:endParaRPr sz="2800" b="1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" name="Google Shape;169;p2"/>
          <p:cNvSpPr txBox="1"/>
          <p:nvPr/>
        </p:nvSpPr>
        <p:spPr>
          <a:xfrm>
            <a:off x="2492550" y="1509778"/>
            <a:ext cx="72069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Участвовать может </a:t>
            </a:r>
            <a:r>
              <a:rPr lang="ru-RU" sz="16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любая команда школьников</a:t>
            </a: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 7-11 класс, получившая согласие директора школы </a:t>
            </a:r>
            <a:endParaRPr sz="16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0" name="Google Shape;170;p2"/>
          <p:cNvSpPr txBox="1"/>
          <p:nvPr/>
        </p:nvSpPr>
        <p:spPr>
          <a:xfrm>
            <a:off x="931501" y="2978150"/>
            <a:ext cx="52569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Узнать, кто желает создать студию в вашей школе, и присоединиться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 ней или самому выступить в роли руководителя студии (необходимо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учиться в 7–11 классе), самостоятельно собрать команду от 5 до 7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школьников 7–11 классов. На базе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одной организации может быть создано несколько студий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931501" y="4634529"/>
            <a:ext cx="52569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Запросить согласие директора школы на организацию студии. В согласии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должен быть указан сопровождающий студию педагог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931501" y="5730962"/>
            <a:ext cx="52569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Подать заявку на участие. Регистрация начинается с 25 августа. 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6931342" y="2833103"/>
            <a:ext cx="4971092" cy="93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Вступить в официальную группу «Уроков настоящего» в социальной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сети «</a:t>
            </a:r>
            <a:r>
              <a:rPr lang="ru-RU" sz="1100" dirty="0" err="1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ВКонтакте</a:t>
            </a: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» и оформить ранее созданную группу студии,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пригласить туда всех участников своей студии. Обязательно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указать название организации, на базе которой создана школьная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студия, и город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6931342" y="5640728"/>
            <a:ext cx="4856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Приступить к выполнению первого цикла, который станет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доступным руководителю студии, участникам и сопровождающему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педагогу после одобрения заявок. Материалы циклов будут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появляться на платформе «</a:t>
            </a:r>
            <a:r>
              <a:rPr lang="ru-RU" sz="1100" dirty="0" err="1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Сирис.Курсы</a:t>
            </a: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» по ходу реализации проекта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677797" y="2509271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"/>
          <p:cNvSpPr txBox="1"/>
          <p:nvPr/>
        </p:nvSpPr>
        <p:spPr>
          <a:xfrm>
            <a:off x="931501" y="2569296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1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677797" y="4172693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"/>
          <p:cNvSpPr txBox="1"/>
          <p:nvPr/>
        </p:nvSpPr>
        <p:spPr>
          <a:xfrm>
            <a:off x="931501" y="4232718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2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677797" y="5274640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"/>
          <p:cNvSpPr txBox="1"/>
          <p:nvPr/>
        </p:nvSpPr>
        <p:spPr>
          <a:xfrm>
            <a:off x="931501" y="5334665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3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6681454" y="2387700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6935158" y="2447725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4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6677638" y="4035382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"/>
          <p:cNvSpPr txBox="1"/>
          <p:nvPr/>
        </p:nvSpPr>
        <p:spPr>
          <a:xfrm>
            <a:off x="6931342" y="4085782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5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Google Shape;186;p2"/>
          <p:cNvSpPr/>
          <p:nvPr/>
        </p:nvSpPr>
        <p:spPr>
          <a:xfrm>
            <a:off x="6677638" y="5149334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"/>
          <p:cNvSpPr txBox="1"/>
          <p:nvPr/>
        </p:nvSpPr>
        <p:spPr>
          <a:xfrm>
            <a:off x="6931342" y="5209359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6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8" name="Google Shape;188;p2"/>
          <p:cNvSpPr/>
          <p:nvPr/>
        </p:nvSpPr>
        <p:spPr>
          <a:xfrm>
            <a:off x="687322" y="2981726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87322" y="4653785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6688466" y="2831126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88466" y="4511065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"/>
          <p:cNvSpPr/>
          <p:nvPr/>
        </p:nvSpPr>
        <p:spPr>
          <a:xfrm>
            <a:off x="6688465" y="5621890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405" y="5730958"/>
            <a:ext cx="115834" cy="1219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931342" y="4448696"/>
            <a:ext cx="4628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Познакомиться с вводными материалами, которые станут доступны в системе «</a:t>
            </a:r>
            <a:r>
              <a:rPr lang="ru-RU" sz="11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Сириус.Курсы</a:t>
            </a:r>
            <a:r>
              <a:rPr lang="ru-RU" sz="11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после одобрения заявки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"/>
          <p:cNvSpPr txBox="1"/>
          <p:nvPr/>
        </p:nvSpPr>
        <p:spPr>
          <a:xfrm>
            <a:off x="1514787" y="1216784"/>
            <a:ext cx="9162426" cy="39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Регистрация</a:t>
            </a:r>
            <a:r>
              <a:rPr lang="en-US" sz="2800" b="1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800" b="1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на </a:t>
            </a:r>
            <a:r>
              <a:rPr lang="ru-RU" sz="2800" b="1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2022–2023 уч. год начнется</a:t>
            </a:r>
            <a:endParaRPr sz="2800" b="1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1" name="Google Shape;201;p3"/>
          <p:cNvSpPr txBox="1"/>
          <p:nvPr/>
        </p:nvSpPr>
        <p:spPr>
          <a:xfrm>
            <a:off x="3858739" y="1805381"/>
            <a:ext cx="4474522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25 августа 2022 года</a:t>
            </a:r>
            <a:endParaRPr sz="2800" b="1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6842492" y="3119539"/>
            <a:ext cx="2816614" cy="3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Сайт проекта</a:t>
            </a:r>
            <a:endParaRPr sz="1600" b="1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6491214" y="3478406"/>
            <a:ext cx="3519171" cy="3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1600" b="1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SCIENCECLASS.SIRIUS.RU</a:t>
            </a:r>
            <a:endParaRPr lang="en-US" sz="1600" b="1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25" y="4062385"/>
            <a:ext cx="2111948" cy="2110072"/>
          </a:xfrm>
          <a:prstGeom prst="rect">
            <a:avLst/>
          </a:prstGeom>
        </p:spPr>
      </p:pic>
      <p:sp>
        <p:nvSpPr>
          <p:cNvPr id="9" name="Google Shape;202;p3"/>
          <p:cNvSpPr txBox="1"/>
          <p:nvPr/>
        </p:nvSpPr>
        <p:spPr>
          <a:xfrm>
            <a:off x="2650312" y="2869753"/>
            <a:ext cx="2816614" cy="3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Проект в </a:t>
            </a:r>
            <a:r>
              <a:rPr lang="ru-RU" sz="1600" b="1" dirty="0" err="1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Вконтакте</a:t>
            </a:r>
            <a:endParaRPr sz="1600" b="1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202;p3"/>
          <p:cNvSpPr txBox="1"/>
          <p:nvPr/>
        </p:nvSpPr>
        <p:spPr>
          <a:xfrm>
            <a:off x="2650312" y="3225516"/>
            <a:ext cx="2816614" cy="619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Активное сообщество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Более 5 000 подписчиков</a:t>
            </a:r>
            <a:endParaRPr sz="16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99" y="4048280"/>
            <a:ext cx="2155241" cy="21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40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DED7F5C3AE96643B03DD77E8A79C15E" ma:contentTypeVersion="1" ma:contentTypeDescription="Создание документа." ma:contentTypeScope="" ma:versionID="ac9043c87794bc94ab8d9d6e345d135b">
  <xsd:schema xmlns:xsd="http://www.w3.org/2001/XMLSchema" xmlns:xs="http://www.w3.org/2001/XMLSchema" xmlns:p="http://schemas.microsoft.com/office/2006/metadata/properties" xmlns:ns2="369ecff9-9d91-49ad-b6c8-2386e6911df0" targetNamespace="http://schemas.microsoft.com/office/2006/metadata/properties" ma:root="true" ma:fieldsID="d85fbe5c3a93874a9365f7fd965c4f7b" ns2:_="">
    <xsd:import namespace="369ecff9-9d91-49ad-b6c8-2386e6911d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ecff9-9d91-49ad-b6c8-2386e6911d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9ecff9-9d91-49ad-b6c8-2386e6911df0">SWXKEJWT4FA5-1416969700-1257</_dlc_DocId>
    <_dlc_DocIdUrl xmlns="369ecff9-9d91-49ad-b6c8-2386e6911df0">
      <Url>http://www.eduportal44.ru/MR/Spas/2/_layouts/15/DocIdRedir.aspx?ID=SWXKEJWT4FA5-1416969700-1257</Url>
      <Description>SWXKEJWT4FA5-1416969700-1257</Description>
    </_dlc_DocIdUrl>
  </documentManagement>
</p:properties>
</file>

<file path=customXml/itemProps1.xml><?xml version="1.0" encoding="utf-8"?>
<ds:datastoreItem xmlns:ds="http://schemas.openxmlformats.org/officeDocument/2006/customXml" ds:itemID="{F19C0C1D-D664-4A7A-AB6B-166670245FCD}"/>
</file>

<file path=customXml/itemProps2.xml><?xml version="1.0" encoding="utf-8"?>
<ds:datastoreItem xmlns:ds="http://schemas.openxmlformats.org/officeDocument/2006/customXml" ds:itemID="{2BFAD841-ABD7-44BD-AECA-54B92ECD0BB1}"/>
</file>

<file path=customXml/itemProps3.xml><?xml version="1.0" encoding="utf-8"?>
<ds:datastoreItem xmlns:ds="http://schemas.openxmlformats.org/officeDocument/2006/customXml" ds:itemID="{DA65DCB3-7AEE-44D6-95B9-97606D4DDBC3}"/>
</file>

<file path=customXml/itemProps4.xml><?xml version="1.0" encoding="utf-8"?>
<ds:datastoreItem xmlns:ds="http://schemas.openxmlformats.org/officeDocument/2006/customXml" ds:itemID="{00346614-A2A6-4D05-B465-082C73CE8ACC}"/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523</Words>
  <Application>Microsoft Office PowerPoint</Application>
  <PresentationFormat>Широкоэкранный</PresentationFormat>
  <Paragraphs>97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Tahoma</vt:lpstr>
      <vt:lpstr>Calibri</vt:lpstr>
      <vt:lpstr>Arial</vt:lpstr>
      <vt:lpstr>Тема Office</vt:lpstr>
      <vt:lpstr>Презентация PowerPoint</vt:lpstr>
      <vt:lpstr>Презентация PowerPoint</vt:lpstr>
      <vt:lpstr>Каждый месяц можно выбрать для решения задачу</vt:lpstr>
      <vt:lpstr>Презентация PowerPoint</vt:lpstr>
      <vt:lpstr>Хотите участвовать? Регистрируйтесь!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Bulat Kuramshin</dc:creator>
  <cp:lastModifiedBy>Мелицкова Анна Дмитриевна</cp:lastModifiedBy>
  <cp:revision>19</cp:revision>
  <dcterms:created xsi:type="dcterms:W3CDTF">2019-11-01T02:50:34Z</dcterms:created>
  <dcterms:modified xsi:type="dcterms:W3CDTF">2022-08-29T14:32:32Z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0x010100EDED7F5C3AE96643B03DD77E8A79C15E</vt:lpwstr>
  </property>
  <property fmtid="{D5CDD505-2E9C-101B-9397-08002B2CF9AE}" pid="3" name="_dlc_DocIdItemGuid">
    <vt:lpwstr>e934b2aa-485b-4b7f-815e-41d8300fbcbc</vt:lpwstr>
  </property>
</Properties>
</file>