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256" r:id="rId2"/>
    <p:sldId id="284" r:id="rId3"/>
    <p:sldId id="287" r:id="rId4"/>
    <p:sldId id="336" r:id="rId5"/>
    <p:sldId id="291" r:id="rId6"/>
    <p:sldId id="337" r:id="rId7"/>
    <p:sldId id="327" r:id="rId8"/>
    <p:sldId id="293" r:id="rId9"/>
    <p:sldId id="292" r:id="rId10"/>
    <p:sldId id="290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8" r:id="rId25"/>
    <p:sldId id="309" r:id="rId26"/>
    <p:sldId id="310" r:id="rId27"/>
    <p:sldId id="311" r:id="rId28"/>
    <p:sldId id="312" r:id="rId29"/>
    <p:sldId id="314" r:id="rId30"/>
    <p:sldId id="315" r:id="rId31"/>
    <p:sldId id="316" r:id="rId32"/>
    <p:sldId id="317" r:id="rId33"/>
    <p:sldId id="328" r:id="rId34"/>
    <p:sldId id="329" r:id="rId35"/>
    <p:sldId id="332" r:id="rId36"/>
    <p:sldId id="333" r:id="rId37"/>
    <p:sldId id="334" r:id="rId38"/>
    <p:sldId id="335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272" r:id="rId48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4" d="100"/>
          <a:sy n="94" d="100"/>
        </p:scale>
        <p:origin x="-882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8" Type="http://schemas.openxmlformats.org/officeDocument/2006/relationships/customXml" Target="../customXml/item4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95957-9162-412B-97CB-0FE6601774DB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54F80-19E6-4380-8DC9-FB63C3AA19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2410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64376-D0DD-440C-87BC-9033862ED39B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A4768-EAEC-42F1-9F05-4C8BF1D6D6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974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A4768-EAEC-42F1-9F05-4C8BF1D6D62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A4768-EAEC-42F1-9F05-4C8BF1D6D62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88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00034" y="785794"/>
            <a:ext cx="7772400" cy="337867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Корь.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Симптомы, лечение,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профилактика.</a:t>
            </a:r>
            <a:endParaRPr lang="ru-RU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2023 год гвс\Корь\2023-01-27_14-18-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37" y="188640"/>
            <a:ext cx="903893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26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2023 год гвс\Корь\2023-01-27_14-18-5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2" y="116632"/>
            <a:ext cx="909923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77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2023 год гвс\Корь\2023-01-27_14-19-0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60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2023 год гвс\Корь\2023-01-27_14-20-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32" y="0"/>
            <a:ext cx="9100537" cy="66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52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2023 год гвс\Корь\2023-01-27_14-22-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4400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8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2023 год гвс\Корь\2023-01-27_14-23-0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04"/>
            <a:ext cx="902792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91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2023 год гвс\Корь\2023-01-27_14-23-5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55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00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2023 год гвс\Корь\2023-01-27_14-26-2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53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2023 год гвс\Корь\2023-01-27_14-27-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99" y="116632"/>
            <a:ext cx="9153099" cy="65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56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2023 год гвс\Корь\2023-01-27_14-29-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53" y="188640"/>
            <a:ext cx="908769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3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2023 год гвс\Корь\2023-01-27_14-07-3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78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2023 год гвс\Корь\2023-01-27_14-30-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891" cy="68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26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2023 год гвс\Корь\2023-01-27_14-30-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898" y="0"/>
            <a:ext cx="911121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17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2023 год гвс\Корь\2023-01-27_14-32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28" y="24974"/>
            <a:ext cx="9505056" cy="68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78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Desktop\2023 год гвс\Корь\2023-01-27_14-32-5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603" y="16808"/>
            <a:ext cx="9324123" cy="68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157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2023 год гвс\Корь\2023-01-27_14-34-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10850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31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2023 год гвс\Корь\2023-01-27_14-35-1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014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Desktop\2023 год гвс\Корь\2023-01-27_14-38-25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4" y="188640"/>
            <a:ext cx="885429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1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Desktop\2023 год гвс\Корь\2023-01-27_14-38-4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3649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46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ser\Desktop\2023 год гвс\Корь\2023-01-27_14-39-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116632"/>
            <a:ext cx="9108502" cy="65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136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esktop\2023 год гвс\Корь\2023-01-27_14-43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"/>
            <a:ext cx="8856983" cy="66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0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2023 год гвс\Корь\2023-01-27_14-09-1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55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93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2023 год гвс\Корь\2023-01-27_14-44-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249"/>
            <a:ext cx="8856984" cy="67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550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esktop\2023 год гвс\Корь\2023-01-27_14-45-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09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Desktop\2023 год гвс\Корь\2023-01-27_14-46-5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5" y="-141739"/>
            <a:ext cx="9073008" cy="696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7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023 год гвс\Корь\2023-01-27_14-47-3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6193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2023 год гвс\Корь\2023-01-27_14-49-3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4594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2023 год гвс\Корь\2023-01-27_14-54-1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1094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2023 год гвс\Корь\2023-01-27_14-54-5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2397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2023 год гвс\Корь\2023-01-27_14-55-1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8950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2023 год гвс\Корь\2023-01-27_14-56-3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7349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ser\Desktop\2023 год гвс\Корь\2023-01-27_14-57-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6621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34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0"/>
            <a:ext cx="8929718" cy="56261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эпидемиологическом плане выделяются следующие случаи кори, краснухи: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«Подозрительным»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считают случай острого заболевания, при котором имеется один или несколько типичных клинических признаков кори или краснухи.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«Подтвержденным»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считают случай кори или краснухи, классифицированный как «подозрительный»или «вероятный» , после лабораторного подтверждения диагноза. Лабораторно подтвержденный случай необязательно должен отвечать клиническому определению случая (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атипичные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стертые формы).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Окончательный диагноз кори или краснухи устанавливается на основании клинических данных при наличии лабораторного подтверждения диагноза и (или)эпидемиологической связи с другими лабораторно подтвержденными случаями данного заболевания.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42852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Случай кори, краснухи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ser\Desktop\2023 год гвс\Корь\2023-01-27_14-57-5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23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36866" name="Picture 2" descr="C:\Users\user\Desktop\2023 год гвс\Корь\2023-01-27_14-59-1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0850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01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user\Desktop\2023 год гвс\Корь\2023-01-27_15-00-3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7"/>
            <a:ext cx="9036497" cy="64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68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user\Desktop\2023 год гвс\Корь\2023-01-27_15-00-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2" y="-99392"/>
            <a:ext cx="916912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37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C:\Users\user\Desktop\2023 год гвс\Корь\2023-01-27_15-02-0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8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esktop\2023 год гвс\Корь\2023-01-27_15-02-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902348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11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user\Desktop\2023 год гвс\Корь\2023-01-27_15-02-3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03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72" y="857232"/>
            <a:ext cx="8115328" cy="5268931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sz="44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user\Desktop\2023 год гвс\Корь\2023-01-27_14-14-5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18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ownloads\attachm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8715436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2023 год гвс\Корь\2023-01-27_14-13-3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49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user\Desktop\2023 год гвс\Корь\2023-01-27_14-15-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66" y="116632"/>
            <a:ext cx="9146057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37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user\Desktop\2023 год гвс\Корь\2023-01-27_14-17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88268" cy="651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568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DED7F5C3AE96643B03DD77E8A79C15E" ma:contentTypeVersion="1" ma:contentTypeDescription="Создание документа." ma:contentTypeScope="" ma:versionID="ac9043c87794bc94ab8d9d6e345d135b">
  <xsd:schema xmlns:xsd="http://www.w3.org/2001/XMLSchema" xmlns:xs="http://www.w3.org/2001/XMLSchema" xmlns:p="http://schemas.microsoft.com/office/2006/metadata/properties" xmlns:ns2="369ecff9-9d91-49ad-b6c8-2386e6911df0" targetNamespace="http://schemas.microsoft.com/office/2006/metadata/properties" ma:root="true" ma:fieldsID="d85fbe5c3a93874a9365f7fd965c4f7b" ns2:_="">
    <xsd:import namespace="369ecff9-9d91-49ad-b6c8-2386e6911d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ecff9-9d91-49ad-b6c8-2386e6911d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69ecff9-9d91-49ad-b6c8-2386e6911df0">SWXKEJWT4FA5-1416969700-1424</_dlc_DocId>
    <_dlc_DocIdUrl xmlns="369ecff9-9d91-49ad-b6c8-2386e6911df0">
      <Url>http://www.eduportal44.ru/MR/Spas/2/_layouts/15/DocIdRedir.aspx?ID=SWXKEJWT4FA5-1416969700-1424</Url>
      <Description>SWXKEJWT4FA5-1416969700-1424</Description>
    </_dlc_DocIdUrl>
  </documentManagement>
</p:properties>
</file>

<file path=customXml/itemProps1.xml><?xml version="1.0" encoding="utf-8"?>
<ds:datastoreItem xmlns:ds="http://schemas.openxmlformats.org/officeDocument/2006/customXml" ds:itemID="{FF638D47-41E3-4BCF-B34F-60D2BBC4A682}"/>
</file>

<file path=customXml/itemProps2.xml><?xml version="1.0" encoding="utf-8"?>
<ds:datastoreItem xmlns:ds="http://schemas.openxmlformats.org/officeDocument/2006/customXml" ds:itemID="{41524B12-81E0-449B-A231-E694A809C278}"/>
</file>

<file path=customXml/itemProps3.xml><?xml version="1.0" encoding="utf-8"?>
<ds:datastoreItem xmlns:ds="http://schemas.openxmlformats.org/officeDocument/2006/customXml" ds:itemID="{E3B916D2-CD36-4991-8B1D-EF3F8847CAD4}"/>
</file>

<file path=customXml/itemProps4.xml><?xml version="1.0" encoding="utf-8"?>
<ds:datastoreItem xmlns:ds="http://schemas.openxmlformats.org/officeDocument/2006/customXml" ds:itemID="{E22184C4-2BC9-4B43-8B9B-CF9B75846FB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9355</TotalTime>
  <Words>106</Words>
  <Application>Microsoft Office PowerPoint</Application>
  <PresentationFormat>Экран (4:3)</PresentationFormat>
  <Paragraphs>13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 Корь. Симптомы, лечение, профилактика.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противодействии распространению  ВИЧ-инфекции и о мерах по профилактике заболевания среди работающих граждан   ОГБУЗ «Центр специализированной помощи по профилактике и борьбе с инфекционными заболеваниями»</dc:title>
  <dc:creator>Comp001</dc:creator>
  <cp:lastModifiedBy>vasinayv</cp:lastModifiedBy>
  <cp:revision>92</cp:revision>
  <cp:lastPrinted>2018-06-29T08:27:39Z</cp:lastPrinted>
  <dcterms:created xsi:type="dcterms:W3CDTF">2018-04-24T08:17:48Z</dcterms:created>
  <dcterms:modified xsi:type="dcterms:W3CDTF">2023-05-02T07:32:09Z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0x010100EDED7F5C3AE96643B03DD77E8A79C15E</vt:lpwstr>
  </property>
  <property fmtid="{D5CDD505-2E9C-101B-9397-08002B2CF9AE}" pid="3" name="_dlc_DocIdItemGuid">
    <vt:lpwstr>962468cd-6089-4992-9be7-f946244cdad9</vt:lpwstr>
  </property>
</Properties>
</file>