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6" r:id="rId4"/>
    <p:sldId id="269" r:id="rId5"/>
    <p:sldId id="268" r:id="rId6"/>
    <p:sldId id="280" r:id="rId7"/>
    <p:sldId id="281" r:id="rId8"/>
    <p:sldId id="283" r:id="rId9"/>
    <p:sldId id="287" r:id="rId10"/>
    <p:sldId id="286" r:id="rId11"/>
    <p:sldId id="277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693" autoAdjust="0"/>
  </p:normalViewPr>
  <p:slideViewPr>
    <p:cSldViewPr>
      <p:cViewPr>
        <p:scale>
          <a:sx n="64" d="100"/>
          <a:sy n="64" d="100"/>
        </p:scale>
        <p:origin x="-30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50405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ечевое развитие в младшей группе.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6632"/>
            <a:ext cx="2805894" cy="1956454"/>
          </a:xfrm>
          <a:prstGeom prst="rect">
            <a:avLst/>
          </a:prstGeom>
          <a:noFill/>
        </p:spPr>
      </p:pic>
      <p:pic>
        <p:nvPicPr>
          <p:cNvPr id="19459" name="Picture 3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90099">
            <a:off x="5619870" y="4118294"/>
            <a:ext cx="1392204" cy="1345642"/>
          </a:xfrm>
          <a:prstGeom prst="rect">
            <a:avLst/>
          </a:prstGeom>
          <a:noFill/>
        </p:spPr>
      </p:pic>
      <p:pic>
        <p:nvPicPr>
          <p:cNvPr id="19461" name="Picture 5" descr="im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861048"/>
            <a:ext cx="1796362" cy="2808312"/>
          </a:xfrm>
          <a:prstGeom prst="rect">
            <a:avLst/>
          </a:prstGeom>
          <a:noFill/>
        </p:spPr>
      </p:pic>
      <p:pic>
        <p:nvPicPr>
          <p:cNvPr id="19463" name="Picture 7" descr="Анимации  на прозрачном фон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722588">
            <a:off x="1429720" y="5111256"/>
            <a:ext cx="966115" cy="966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Муниципальная дошкольная образовательная  организация Октябрьский детский сад «Родничок»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Мантуровского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муниципального района Костромской области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Анимация бабушка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01008"/>
            <a:ext cx="2753638" cy="2520280"/>
          </a:xfrm>
          <a:prstGeom prst="rect">
            <a:avLst/>
          </a:prstGeom>
          <a:noFill/>
        </p:spPr>
      </p:pic>
      <p:pic>
        <p:nvPicPr>
          <p:cNvPr id="5129" name="Picture 9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1800200" cy="1255218"/>
          </a:xfrm>
          <a:prstGeom prst="rect">
            <a:avLst/>
          </a:prstGeom>
          <a:noFill/>
        </p:spPr>
      </p:pic>
      <p:pic>
        <p:nvPicPr>
          <p:cNvPr id="5127" name="Picture 7" descr="M:\ДОКУМЕНТАЦИЯ\Детские фоны\Новая папка\1381695475_4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556792"/>
            <a:ext cx="1689338" cy="1440160"/>
          </a:xfrm>
          <a:prstGeom prst="rect">
            <a:avLst/>
          </a:prstGeom>
          <a:noFill/>
        </p:spPr>
      </p:pic>
      <p:pic>
        <p:nvPicPr>
          <p:cNvPr id="7170" name="Picture 2" descr="D:\фото сли\DSC010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2987824" y="172293"/>
            <a:ext cx="4976629" cy="31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сли\DSC010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 b="12702"/>
          <a:stretch/>
        </p:blipFill>
        <p:spPr bwMode="auto">
          <a:xfrm>
            <a:off x="323528" y="3488206"/>
            <a:ext cx="4392488" cy="30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cap="all" dirty="0" smtClean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РебЁнок – НЕ ПУСТОЙ СОСУД, 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ЗАПОЛНИТЬ, А ФАКЕЛ,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ЗАЖЕЧЬ».</a:t>
            </a:r>
            <a:endParaRPr lang="ru-RU" sz="28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5112568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M:\ДОКУМЕНТАЦИЯ\Детские фоны\Новая папка\1371640469_solnce2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85456">
            <a:off x="5693245" y="-248271"/>
            <a:ext cx="3170899" cy="3060715"/>
          </a:xfrm>
          <a:prstGeom prst="rect">
            <a:avLst/>
          </a:prstGeom>
          <a:noFill/>
        </p:spPr>
      </p:pic>
      <p:pic>
        <p:nvPicPr>
          <p:cNvPr id="8194" name="Picture 2" descr="D:\фото сли\DSC01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" b="13849"/>
          <a:stretch/>
        </p:blipFill>
        <p:spPr bwMode="auto">
          <a:xfrm>
            <a:off x="683568" y="2204864"/>
            <a:ext cx="5256584" cy="35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8083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«Если знанья есть –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то и слову честь».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2625366" cy="1830578"/>
          </a:xfrm>
          <a:prstGeom prst="rect">
            <a:avLst/>
          </a:prstGeom>
          <a:noFill/>
        </p:spPr>
      </p:pic>
      <p:pic>
        <p:nvPicPr>
          <p:cNvPr id="18435" name="Picture 3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4149080"/>
            <a:ext cx="1266494" cy="1224136"/>
          </a:xfrm>
          <a:prstGeom prst="rect">
            <a:avLst/>
          </a:prstGeom>
          <a:noFill/>
        </p:spPr>
      </p:pic>
      <p:pic>
        <p:nvPicPr>
          <p:cNvPr id="18437" name="Picture 5" descr="im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3650477"/>
            <a:ext cx="2051720" cy="3207523"/>
          </a:xfrm>
          <a:prstGeom prst="rect">
            <a:avLst/>
          </a:prstGeom>
          <a:noFill/>
        </p:spPr>
      </p:pic>
      <p:pic>
        <p:nvPicPr>
          <p:cNvPr id="18439" name="Picture 7" descr="Анимации  на прозрачном фон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462123">
            <a:off x="1590287" y="5127805"/>
            <a:ext cx="983331" cy="9833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Актуальность: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Речь неотделима от мира мыслей: в ней отражаются логика  мышления ребёнка, его умение осмысливать воспринимаемое и выразить его в правильной, чёткой, логической речи. Поэтому, как ребёнок умеет строить своё высказывание, можно судить об уровне его речевого развития.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  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356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Речь неотделима от мира мыслей: в ней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Пальчикоые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игры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фото сли\DSC010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1" b="16690"/>
          <a:stretch/>
        </p:blipFill>
        <p:spPr bwMode="auto">
          <a:xfrm>
            <a:off x="323528" y="1412776"/>
            <a:ext cx="6696744" cy="41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Чтение художественной литературы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фото сли\DSC010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" b="13664"/>
          <a:stretch/>
        </p:blipFill>
        <p:spPr bwMode="auto">
          <a:xfrm>
            <a:off x="395536" y="1196752"/>
            <a:ext cx="67732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сли\DSC010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12590"/>
          <a:stretch/>
        </p:blipFill>
        <p:spPr bwMode="auto">
          <a:xfrm>
            <a:off x="395536" y="620688"/>
            <a:ext cx="792687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5105437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Особое значение в  речевом развитии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детей занимают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рассматривание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предметов декоративно - прикладного   творчества, иллюстраций и картинок.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фото сли\DSC010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70" b="11537"/>
          <a:stretch/>
        </p:blipFill>
        <p:spPr bwMode="auto">
          <a:xfrm>
            <a:off x="251520" y="188640"/>
            <a:ext cx="4200558" cy="2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 сли\DSC010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 b="14520"/>
          <a:stretch/>
        </p:blipFill>
        <p:spPr bwMode="auto">
          <a:xfrm>
            <a:off x="4391980" y="2276872"/>
            <a:ext cx="4536504" cy="29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3805262" cy="2939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фото сли\DSC01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" b="15306"/>
          <a:stretch/>
        </p:blipFill>
        <p:spPr bwMode="auto">
          <a:xfrm>
            <a:off x="467544" y="260647"/>
            <a:ext cx="7905333" cy="51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Применение театрализованной деятельности оказывает положительное влияние на развитие экспрессивной речи, воображения, развивает все психические функции ребёнка. Наблюдается значительное повышение речевой активности и коммуникативной направленности речи, развивается связная, диалогическая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D:\фото сли\DSC010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" b="17246"/>
          <a:stretch/>
        </p:blipFill>
        <p:spPr bwMode="auto">
          <a:xfrm>
            <a:off x="3635895" y="1124744"/>
            <a:ext cx="5465367" cy="34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40AAB85C61964C814D61A1B1246B78" ma:contentTypeVersion="1" ma:contentTypeDescription="Создание документа." ma:contentTypeScope="" ma:versionID="96fccae84c9287c6f6b986a72289241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941f690c579ab703e05df9db1c1fbd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SWXKEJWT4FA5-2086343737-120</_dlc_DocId>
    <_dlc_DocIdUrl xmlns="369ecff9-9d91-49ad-b6c8-2386e6911df0">
      <Url>http://xn--44-6kcadhwnl3cfdx.xn--p1ai/MR/_layouts/15/DocIdRedir.aspx?ID=SWXKEJWT4FA5-2086343737-120</Url>
      <Description>SWXKEJWT4FA5-2086343737-120</Description>
    </_dlc_DocIdUrl>
  </documentManagement>
</p:properties>
</file>

<file path=customXml/itemProps1.xml><?xml version="1.0" encoding="utf-8"?>
<ds:datastoreItem xmlns:ds="http://schemas.openxmlformats.org/officeDocument/2006/customXml" ds:itemID="{1525567B-6ACF-4558-8B18-A689246B651A}"/>
</file>

<file path=customXml/itemProps2.xml><?xml version="1.0" encoding="utf-8"?>
<ds:datastoreItem xmlns:ds="http://schemas.openxmlformats.org/officeDocument/2006/customXml" ds:itemID="{3B46A1A7-E524-4098-A735-346F37577BA5}"/>
</file>

<file path=customXml/itemProps3.xml><?xml version="1.0" encoding="utf-8"?>
<ds:datastoreItem xmlns:ds="http://schemas.openxmlformats.org/officeDocument/2006/customXml" ds:itemID="{6BD72B17-88A4-4C37-8AD3-2234BB33852E}"/>
</file>

<file path=customXml/itemProps4.xml><?xml version="1.0" encoding="utf-8"?>
<ds:datastoreItem xmlns:ds="http://schemas.openxmlformats.org/officeDocument/2006/customXml" ds:itemID="{5221E139-25D7-4DF5-9A69-ED2A5A4E7D94}"/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Речевое развитие в младшей группе.</vt:lpstr>
      <vt:lpstr>«Если знанья есть –  то и слову честь».   </vt:lpstr>
      <vt:lpstr>Актуальность:</vt:lpstr>
      <vt:lpstr>Пальчикоые игры</vt:lpstr>
      <vt:lpstr>Чтение художественной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74</cp:revision>
  <dcterms:created xsi:type="dcterms:W3CDTF">2014-06-15T09:49:01Z</dcterms:created>
  <dcterms:modified xsi:type="dcterms:W3CDTF">2017-02-28T09:44:04Z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0x010100D740AAB85C61964C814D61A1B1246B78</vt:lpwstr>
  </property>
  <property fmtid="{D5CDD505-2E9C-101B-9397-08002B2CF9AE}" pid="3" name="_dlc_DocIdItemGuid">
    <vt:lpwstr>d8dc774c-6cb4-47fe-af8f-49676dbb654d</vt:lpwstr>
  </property>
</Properties>
</file>