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61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DF587-8E8E-4AA9-8036-818610A3EED7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7774-7CC8-4027-8515-ACA948950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3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87774-7CC8-4027-8515-ACA9489504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gvania.com/wp-content/uploads/2014/09/Lego-Birthday-Party-Invitation-Templat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4"/>
          <a:stretch/>
        </p:blipFill>
        <p:spPr bwMode="auto">
          <a:xfrm>
            <a:off x="0" y="0"/>
            <a:ext cx="9144000" cy="70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4345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образовательная организация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 детский сад «Родничок»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Мантуровского муниципального района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виртуальную Интернет-выставку –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презентаций построек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строим – мы творим!»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ДЛЯ СМЕШАРИКОВ»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5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agvania.com/wp-content/uploads/2014/09/Lego-Birthday-Party-Invi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11"/>
            <a:ext cx="9144000" cy="69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катерина\Desktop\лего\DSC006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5"/>
          <a:stretch/>
        </p:blipFill>
        <p:spPr bwMode="auto">
          <a:xfrm>
            <a:off x="1889956" y="1206956"/>
            <a:ext cx="5364087" cy="34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889956" y="4911152"/>
            <a:ext cx="520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«ЛЕГО» строить интересно,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Замечательно, чудесно!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7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gvania.com/wp-content/uploads/2014/09/Lego-Birthday-Party-Invi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3"/>
            <a:ext cx="9144000" cy="69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катерина\Desktop\лего\DSC006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5"/>
          <a:stretch/>
        </p:blipFill>
        <p:spPr bwMode="auto">
          <a:xfrm>
            <a:off x="1883152" y="1268760"/>
            <a:ext cx="5364088" cy="3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152" y="4398496"/>
            <a:ext cx="4974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красивый дом,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 нем поселим – придумаем потом.</a:t>
            </a:r>
          </a:p>
        </p:txBody>
      </p:sp>
    </p:spTree>
    <p:extLst>
      <p:ext uri="{BB962C8B-B14F-4D97-AF65-F5344CB8AC3E}">
        <p14:creationId xmlns:p14="http://schemas.microsoft.com/office/powerpoint/2010/main" val="4136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gvania.com/wp-content/uploads/2014/09/Lego-Birthday-Party-Invi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3"/>
            <a:ext cx="9144000" cy="69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катерина\Desktop\лего\DSC006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1"/>
          <a:stretch/>
        </p:blipFill>
        <p:spPr bwMode="auto">
          <a:xfrm>
            <a:off x="1873136" y="1196752"/>
            <a:ext cx="53977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3136" y="4398496"/>
            <a:ext cx="4984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стройка,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готова постройка.</a:t>
            </a:r>
          </a:p>
        </p:txBody>
      </p:sp>
    </p:spTree>
    <p:extLst>
      <p:ext uri="{BB962C8B-B14F-4D97-AF65-F5344CB8AC3E}">
        <p14:creationId xmlns:p14="http://schemas.microsoft.com/office/powerpoint/2010/main" val="116048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gvania.com/wp-content/uploads/2014/09/Lego-Birthday-Party-Invi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3"/>
            <a:ext cx="9144000" cy="69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катерина\Desktop\лего\DSC007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127" b="21828"/>
          <a:stretch/>
        </p:blipFill>
        <p:spPr bwMode="auto">
          <a:xfrm>
            <a:off x="1792052" y="1268760"/>
            <a:ext cx="5559896" cy="36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2052" y="4398496"/>
            <a:ext cx="5065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 наш ЛЕГО-дом!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уютно нашим друзьям в нем!</a:t>
            </a:r>
          </a:p>
        </p:txBody>
      </p:sp>
    </p:spTree>
    <p:extLst>
      <p:ext uri="{BB962C8B-B14F-4D97-AF65-F5344CB8AC3E}">
        <p14:creationId xmlns:p14="http://schemas.microsoft.com/office/powerpoint/2010/main" val="198408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gvania.com/wp-content/uploads/2014/09/Lego-Birthday-Party-Invitation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3"/>
            <a:ext cx="9144000" cy="69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катерина\Desktop\лего\DSC007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6" b="13729"/>
          <a:stretch/>
        </p:blipFill>
        <p:spPr bwMode="auto">
          <a:xfrm rot="20465003">
            <a:off x="501965" y="1093804"/>
            <a:ext cx="4348384" cy="3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катерина\Desktop\лего\DSC00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6" b="12670"/>
          <a:stretch/>
        </p:blipFill>
        <p:spPr bwMode="auto">
          <a:xfrm rot="859200">
            <a:off x="4605762" y="1557807"/>
            <a:ext cx="4212118" cy="31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690336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 наш ЛЕГО-дом!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уютно нашим друзьям в нем!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наши обыграть не трудно нам совсем,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 готовы показать свои умения всем!</a:t>
            </a:r>
          </a:p>
        </p:txBody>
      </p:sp>
    </p:spTree>
    <p:extLst>
      <p:ext uri="{BB962C8B-B14F-4D97-AF65-F5344CB8AC3E}">
        <p14:creationId xmlns:p14="http://schemas.microsoft.com/office/powerpoint/2010/main" val="1585844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40AAB85C61964C814D61A1B1246B78" ma:contentTypeVersion="1" ma:contentTypeDescription="Создание документа." ma:contentTypeScope="" ma:versionID="96fccae84c9287c6f6b986a72289241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941f690c579ab703e05df9db1c1fbd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SWXKEJWT4FA5-2086343737-59</_dlc_DocId>
    <_dlc_DocIdUrl xmlns="369ecff9-9d91-49ad-b6c8-2386e6911df0">
      <Url>http://edu-sps.koiro.local/MR/_layouts/15/DocIdRedir.aspx?ID=SWXKEJWT4FA5-2086343737-59</Url>
      <Description>SWXKEJWT4FA5-2086343737-59</Description>
    </_dlc_DocIdUrl>
  </documentManagement>
</p:properties>
</file>

<file path=customXml/itemProps1.xml><?xml version="1.0" encoding="utf-8"?>
<ds:datastoreItem xmlns:ds="http://schemas.openxmlformats.org/officeDocument/2006/customXml" ds:itemID="{715684F3-2203-48B7-856D-760A45B78D2F}"/>
</file>

<file path=customXml/itemProps2.xml><?xml version="1.0" encoding="utf-8"?>
<ds:datastoreItem xmlns:ds="http://schemas.openxmlformats.org/officeDocument/2006/customXml" ds:itemID="{950F9E10-6A02-47CF-9FEF-9ABCE5ACAB09}"/>
</file>

<file path=customXml/itemProps3.xml><?xml version="1.0" encoding="utf-8"?>
<ds:datastoreItem xmlns:ds="http://schemas.openxmlformats.org/officeDocument/2006/customXml" ds:itemID="{85C2C403-19A1-4A9A-928E-AACC34CBC98B}"/>
</file>

<file path=customXml/itemProps4.xml><?xml version="1.0" encoding="utf-8"?>
<ds:datastoreItem xmlns:ds="http://schemas.openxmlformats.org/officeDocument/2006/customXml" ds:itemID="{810F9A8F-D05C-41E2-84B7-B230C52AA0BE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109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7</cp:revision>
  <dcterms:created xsi:type="dcterms:W3CDTF">2016-05-31T10:15:25Z</dcterms:created>
  <dcterms:modified xsi:type="dcterms:W3CDTF">2016-05-31T11:23:06Z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0x010100D740AAB85C61964C814D61A1B1246B78</vt:lpwstr>
  </property>
  <property fmtid="{D5CDD505-2E9C-101B-9397-08002B2CF9AE}" pid="3" name="_dlc_DocIdItemGuid">
    <vt:lpwstr>41fb54c3-48f1-41b4-b7e0-1c51334493da</vt:lpwstr>
  </property>
</Properties>
</file>