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CF6AC9-B03B-49DC-A655-AEA80DEF845A}" type="datetimeFigureOut">
              <a:rPr lang="ru-RU" smtClean="0"/>
              <a:t>12.04.2019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F86A22E-EF3F-481B-A739-319FFB909F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136904" cy="2088232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Публичный отчёт</a:t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МБДОУ Октябрьский детский сад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«Родничок»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740AAB85C61964C814D61A1B1246B78" ma:contentTypeVersion="1" ma:contentTypeDescription="Создание документа." ma:contentTypeScope="" ma:versionID="96fccae84c9287c6f6b986a722892415">
  <xsd:schema xmlns:xsd="http://www.w3.org/2001/XMLSchema" xmlns:xs="http://www.w3.org/2001/XMLSchema" xmlns:p="http://schemas.microsoft.com/office/2006/metadata/properties" xmlns:ns2="369ecff9-9d91-49ad-b6c8-2386e6911df0" targetNamespace="http://schemas.microsoft.com/office/2006/metadata/properties" ma:root="true" ma:fieldsID="941f690c579ab703e05df9db1c1fbd06" ns2:_="">
    <xsd:import namespace="369ecff9-9d91-49ad-b6c8-2386e6911df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ecff9-9d91-49ad-b6c8-2386e6911df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69ecff9-9d91-49ad-b6c8-2386e6911df0">SWXKEJWT4FA5-2086343737-177</_dlc_DocId>
    <_dlc_DocIdUrl xmlns="369ecff9-9d91-49ad-b6c8-2386e6911df0">
      <Url>http://edu-sps.koiro.local/MR/_layouts/15/DocIdRedir.aspx?ID=SWXKEJWT4FA5-2086343737-177</Url>
      <Description>SWXKEJWT4FA5-2086343737-177</Description>
    </_dlc_DocIdUrl>
  </documentManagement>
</p:properties>
</file>

<file path=customXml/itemProps1.xml><?xml version="1.0" encoding="utf-8"?>
<ds:datastoreItem xmlns:ds="http://schemas.openxmlformats.org/officeDocument/2006/customXml" ds:itemID="{EAA23E9D-F5B5-43C4-A27B-CEAB45AEED30}"/>
</file>

<file path=customXml/itemProps2.xml><?xml version="1.0" encoding="utf-8"?>
<ds:datastoreItem xmlns:ds="http://schemas.openxmlformats.org/officeDocument/2006/customXml" ds:itemID="{472F94D8-84A3-422C-86F2-A9DA0DBC2345}"/>
</file>

<file path=customXml/itemProps3.xml><?xml version="1.0" encoding="utf-8"?>
<ds:datastoreItem xmlns:ds="http://schemas.openxmlformats.org/officeDocument/2006/customXml" ds:itemID="{DC7DAEF3-3BC5-4966-8D1F-F1011C229DD1}"/>
</file>

<file path=customXml/itemProps4.xml><?xml version="1.0" encoding="utf-8"?>
<ds:datastoreItem xmlns:ds="http://schemas.openxmlformats.org/officeDocument/2006/customXml" ds:itemID="{34377401-BE20-4D8F-83A0-5D16BD9945FF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9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Публичный отчёт 2019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Публичный отчёт 2019</dc:title>
  <dc:creator>Пользователь</dc:creator>
  <cp:lastModifiedBy>Пользователь</cp:lastModifiedBy>
  <cp:revision>1</cp:revision>
  <dcterms:created xsi:type="dcterms:W3CDTF">2019-04-12T09:18:29Z</dcterms:created>
  <dcterms:modified xsi:type="dcterms:W3CDTF">2019-04-12T09:24:12Z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0x010100D740AAB85C61964C814D61A1B1246B78</vt:lpwstr>
  </property>
  <property fmtid="{D5CDD505-2E9C-101B-9397-08002B2CF9AE}" pid="3" name="_dlc_DocIdItemGuid">
    <vt:lpwstr>05df58a1-decc-4aa9-9865-50b73a97a502</vt:lpwstr>
  </property>
</Properties>
</file>