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3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7" r="19784"/>
          <a:stretch/>
        </p:blipFill>
        <p:spPr bwMode="auto">
          <a:xfrm>
            <a:off x="6156176" y="718229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3561318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1" t="11528" r="22166" b="12296"/>
          <a:stretch/>
        </p:blipFill>
        <p:spPr bwMode="auto">
          <a:xfrm rot="16200000">
            <a:off x="443744" y="4100874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71" y="4746192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В Российской Федерации эпидемиологическая ситуация по клещевому вирусному энцефалиту продолжает оставаться напряженной. Напряженность эпидемического процесса формируется за счет высокого уровня заболеваемости, тяжести клинического течения болезни с высоким уровнем  летальности.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1853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Роспотребнадзора</a:t>
            </a:r>
          </a:p>
          <a:p>
            <a:r>
              <a:rPr lang="ru-RU" b="1" dirty="0" smtClean="0"/>
              <a:t>от 22.02.2013 г. № 01/2000-13-32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/>
              <a:t>Крымская 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ежегодно обращается более 500 тысяч человек, пострадавших от укусов клещами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3860" y="3237925"/>
            <a:ext cx="385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5 до 15 процентов из всех исследованных клещей заражены вирусом клещевого энцефалита.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426408"/>
            <a:ext cx="5631904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</a:t>
            </a:r>
            <a:r>
              <a:rPr lang="ru-RU" sz="2300" b="1" dirty="0">
                <a:solidFill>
                  <a:srgbClr val="C00000"/>
                </a:solidFill>
              </a:rPr>
              <a:t>, </a:t>
            </a:r>
            <a:r>
              <a:rPr lang="ru-RU" sz="2300" b="1" dirty="0" smtClean="0">
                <a:solidFill>
                  <a:srgbClr val="C00000"/>
                </a:solidFill>
              </a:rPr>
              <a:t>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6827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Биостоп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86256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SWXKEJWT4FA5-498556997-43</_dlc_DocId>
    <_dlc_DocIdUrl xmlns="369ecff9-9d91-49ad-b6c8-2386e6911df0">
      <Url>http://edu-sps.koiro.local/MR/Eliz/2/_layouts/15/DocIdRedir.aspx?ID=SWXKEJWT4FA5-498556997-43</Url>
      <Description>SWXKEJWT4FA5-498556997-43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C1A1143A927B4F8FCE80F183108817" ma:contentTypeVersion="1" ma:contentTypeDescription="Создание документа." ma:contentTypeScope="" ma:versionID="bfe11cb883dd0c928b265caf60a65f0b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d85fbe5c3a93874a9365f7fd965c4f7b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C5BDE93-F3E2-4176-9B0F-6F6CBA08DB3E}"/>
</file>

<file path=customXml/itemProps2.xml><?xml version="1.0" encoding="utf-8"?>
<ds:datastoreItem xmlns:ds="http://schemas.openxmlformats.org/officeDocument/2006/customXml" ds:itemID="{07696E31-B39F-44AC-9214-6B44F98DC776}"/>
</file>

<file path=customXml/itemProps3.xml><?xml version="1.0" encoding="utf-8"?>
<ds:datastoreItem xmlns:ds="http://schemas.openxmlformats.org/officeDocument/2006/customXml" ds:itemID="{77EFE03B-2039-422A-9A8E-860B2F5416C8}"/>
</file>

<file path=customXml/itemProps4.xml><?xml version="1.0" encoding="utf-8"?>
<ds:datastoreItem xmlns:ds="http://schemas.openxmlformats.org/officeDocument/2006/customXml" ds:itemID="{00CC5ED8-29D8-472F-8D85-3601B292A568}"/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1140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S_EPD</cp:lastModifiedBy>
  <cp:revision>45</cp:revision>
  <cp:lastPrinted>2013-02-27T11:05:02Z</cp:lastPrinted>
  <dcterms:created xsi:type="dcterms:W3CDTF">2013-02-26T06:33:41Z</dcterms:created>
  <dcterms:modified xsi:type="dcterms:W3CDTF">2013-03-21T04:04:53Z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0x010100CCC1A1143A927B4F8FCE80F183108817</vt:lpwstr>
  </property>
  <property fmtid="{D5CDD505-2E9C-101B-9397-08002B2CF9AE}" pid="3" name="_dlc_DocIdItemGuid">
    <vt:lpwstr>0379e935-7abd-42e7-b1a5-4f76eb944e52</vt:lpwstr>
  </property>
</Properties>
</file>