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DFF4F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025F7-5F23-4DF4-AC47-46AEF31BD2CB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F1819-9617-4636-B36E-FE607594DA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F1819-9617-4636-B36E-FE607594DAF4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-46552"/>
            <a:ext cx="9317397" cy="6904552"/>
          </a:xfrm>
          <a:prstGeom prst="rect">
            <a:avLst/>
          </a:prstGeom>
          <a:noFill/>
        </p:spPr>
      </p:pic>
      <p:sp>
        <p:nvSpPr>
          <p:cNvPr id="10" name="Скругленный прямоугольник 9"/>
          <p:cNvSpPr/>
          <p:nvPr/>
        </p:nvSpPr>
        <p:spPr>
          <a:xfrm>
            <a:off x="251520" y="188640"/>
            <a:ext cx="8892480" cy="2304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1520" y="620688"/>
            <a:ext cx="8892480" cy="45704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КРАТКАЯ ПРЕЗЕНТАЯ ОСНОВНОЙ ОБРАЗОВАТЕЛЬНОЙ ПРОГРАММЫ ДОШКОЛЬНОГО ОБРАЗОВАНИЯ</a:t>
            </a:r>
          </a:p>
          <a:p>
            <a:pPr algn="ctr"/>
            <a:endParaRPr lang="ru-RU" sz="3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Муниципального казённого общеобразовательного учреждения  «</a:t>
            </a:r>
            <a:r>
              <a:rPr lang="ru-RU" sz="3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Здемировская</a:t>
            </a:r>
            <a:r>
              <a:rPr lang="ru-RU" sz="3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начальная школа»</a:t>
            </a: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Красносельского муниципального района 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Костромской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области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-46552"/>
            <a:ext cx="9317397" cy="6904552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179512" y="188640"/>
            <a:ext cx="8964488" cy="115212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3" y="260648"/>
            <a:ext cx="89644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режима пребывания детей 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образовательном учреждении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2195736" y="-171400"/>
            <a:ext cx="4896544" cy="86409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11560" y="1634895"/>
            <a:ext cx="79928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Ежедневная организация жизни и деятельности детей осуществляется с учетом: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построения образовательного процесса на адекватных возрасту формах работы с детьми: основной формой работы с детьми дошкольного возраста и ведущим видом деятельности для них является игра;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решения программных образовательных задач в совместной деятельности взрослого и детей и самостоятельной деятельности детей не только в рамках непосредственно образовательной деятельности, но и при проведении режимных моментов в соответствии со спецификой дошкольного образования.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-46552"/>
            <a:ext cx="9317397" cy="69045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5400000">
            <a:off x="1475656" y="-891480"/>
            <a:ext cx="6336704" cy="864096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95536" y="465928"/>
            <a:ext cx="8424936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режима дня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Полное и своевременное удовлетворение всех органических потребностей детей (в сне, питании).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Тщательный гигиенический уход, обеспечение чистоты тела, одежды, постели.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Привлечение детей к посильному участию в режимных процессах; поощрение самостоятельности и активности.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культурно-гигиенических навыков.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Эмоциональное общение в ходе выполнения режимных процессов.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Учет потребностей детей, индивидуальных особенностей каждого ребенка.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Спокойный и доброжелательный тон обращения, бережное отношение к ребенку, устранение долгих ожиданий, так как аппетит и сон малышей прямо зависят от состояния их нервной системы.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467544" y="1340768"/>
            <a:ext cx="8496944" cy="72010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0"/>
            <a:ext cx="9317397" cy="690455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03648" y="764704"/>
            <a:ext cx="6912768" cy="2664296"/>
          </a:xfrm>
          <a:prstGeom prst="rect">
            <a:avLst/>
          </a:prstGeom>
        </p:spPr>
        <p:txBody>
          <a:bodyPr>
            <a:prstTxWarp prst="textWave1">
              <a:avLst>
                <a:gd name="adj1" fmla="val 12500"/>
                <a:gd name="adj2" fmla="val -237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ЖДЕМ </a:t>
            </a:r>
            <a:r>
              <a:rPr lang="ru-RU" sz="11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ВСТРЕЧИ С 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ВАМИ И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 ВАШИМИ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МАЛЫШАМИ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!!!</a:t>
            </a:r>
            <a:endParaRPr lang="ru-RU" sz="11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-46552"/>
            <a:ext cx="9317397" cy="690455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51520" y="5229200"/>
            <a:ext cx="88924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188640"/>
            <a:ext cx="8892480" cy="489654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39552" y="-302835"/>
            <a:ext cx="828092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endParaRPr lang="ru-RU" sz="2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Основная образовательная программа дошкольного образования (далее Программа) Муниципального казенного общеобразовательного  учреждения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Здемировская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начальная школа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Красносельского муниципального района Костромской области разработана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 ФГОС  дополнительного образования, в соответствии с нормативными правовыми документами  и с учетом: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9404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Комплексной примерной  общеобразовательной программой дошкольного образования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рождения до школы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 редакцией Н.Е.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Вераксы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Т.С. Комаровой, М.А. Васильевой (Москва: Мозаика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Синтез, 2014 г).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9404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Парциальной программой дошкольного образования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Юный эколог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 редакцией С.Н Николаевой.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40425" algn="l"/>
              </a:tabLs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9404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</a:pP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включает три основных раздела: целевой, содержательный и организационный, в каждом из которых отражается обязательная часть и часть, формируемая участниками образовательных отношений.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94042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-46552"/>
            <a:ext cx="9317397" cy="6904552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251520" y="260648"/>
            <a:ext cx="8892480" cy="640871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23528" y="368661"/>
            <a:ext cx="88204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7544" y="2348880"/>
            <a:ext cx="849694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 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Особое внимание в программе уделяется развитию личности ребенка, сохранению и укреплению здоровья детей, а также воспитанию у дошкольников таких качеств как патриотизм, активная жизненная позиция, творческий подход в решении различных жизненных ситуация, уважение к традиционным ценностям. Воспитывать экологическую культуру дошкольников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692696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Программа направлена на достижение следующих целей: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844824"/>
            <a:ext cx="8892480" cy="72008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0"/>
            <a:ext cx="9317397" cy="6904552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7236296" y="2564904"/>
            <a:ext cx="1008112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580112" y="2564904"/>
            <a:ext cx="1368152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283968" y="2564904"/>
            <a:ext cx="1080120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987824" y="2564904"/>
            <a:ext cx="1008112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971600" y="2564904"/>
            <a:ext cx="1368152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 rot="5400000">
            <a:off x="3523320" y="-3083160"/>
            <a:ext cx="2276872" cy="896448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 rot="5400000">
            <a:off x="-418864" y="4099384"/>
            <a:ext cx="3960440" cy="117951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 rot="5400000">
            <a:off x="5629808" y="4315408"/>
            <a:ext cx="3960440" cy="7474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5400000">
            <a:off x="1381336" y="4243400"/>
            <a:ext cx="3960440" cy="89148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 rot="5400000">
            <a:off x="2735796" y="4257092"/>
            <a:ext cx="3960440" cy="86409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 rot="5400000">
            <a:off x="4175956" y="4113076"/>
            <a:ext cx="3960440" cy="115212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39552" y="794320"/>
            <a:ext cx="84249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Образовательная Программа МКОУ «</a:t>
            </a:r>
            <a:r>
              <a:rPr kumimoji="0" lang="ru-RU" sz="200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Здемировская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НШ» обеспечивает разностороннее развитие детей в возрасте от 1,6 до 7 лет с учетом их возрастных и индивидуальных особенностей</a:t>
            </a:r>
            <a:r>
              <a:rPr kumimoji="0" lang="ru-RU" sz="2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охватывает 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следующие образовательные </a:t>
            </a:r>
            <a:r>
              <a:rPr kumimoji="0" lang="ru-RU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области:</a:t>
            </a:r>
            <a:endParaRPr kumimoji="0" lang="ru-RU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 rot="16200000" flipH="1">
            <a:off x="-610282" y="4093622"/>
            <a:ext cx="43204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Социально-коммуникативное развитие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 rot="16200000">
            <a:off x="1490467" y="4494311"/>
            <a:ext cx="3888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Познавательное развитие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3394273" y="4606727"/>
            <a:ext cx="2673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Речевое развитие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6200000">
            <a:off x="4552494" y="4528626"/>
            <a:ext cx="33182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Художественно-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эстетическое развитие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 rot="16200000" flipH="1">
            <a:off x="6006506" y="4586782"/>
            <a:ext cx="32092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Физическое развитие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611560" y="2780928"/>
            <a:ext cx="792088" cy="504056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2627784" y="2780928"/>
            <a:ext cx="792088" cy="504056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>
            <a:off x="4067944" y="2780928"/>
            <a:ext cx="792088" cy="504056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>
            <a:off x="5436096" y="2780928"/>
            <a:ext cx="792088" cy="504056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>
            <a:off x="7020272" y="2780928"/>
            <a:ext cx="792088" cy="504056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7584" y="278092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5816" y="278092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83968" y="278092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24128" y="278092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236296" y="2780928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0"/>
            <a:ext cx="9317397" cy="6904552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251520" y="332656"/>
            <a:ext cx="889248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332656"/>
            <a:ext cx="8892480" cy="134076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404083"/>
            <a:ext cx="93245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88024" y="3963546"/>
            <a:ext cx="4355976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9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2132856"/>
            <a:ext cx="3672408" cy="43204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3645024"/>
            <a:ext cx="5472608" cy="43204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Коммуникативная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деятельность</a:t>
            </a:r>
          </a:p>
          <a:p>
            <a:pPr algn="ctr"/>
            <a:endParaRPr lang="ru-RU" sz="28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79512" y="2636912"/>
            <a:ext cx="5976664" cy="43204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79512" y="3140968"/>
            <a:ext cx="4896544" cy="43204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51520" y="2060848"/>
            <a:ext cx="15649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Игровая</a:t>
            </a:r>
            <a:endParaRPr kumimoji="0" lang="ru-RU" sz="28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51520" y="2564904"/>
            <a:ext cx="56092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Познавательно-исследовательская</a:t>
            </a:r>
            <a:endParaRPr kumimoji="0" lang="ru-RU" sz="28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1520" y="3068960"/>
            <a:ext cx="4690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Продуктивная деятельность 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9512" y="4149080"/>
            <a:ext cx="8964488" cy="43204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-2412776" y="4005064"/>
            <a:ext cx="107437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6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28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Чтение и воспитание художественной литературы</a:t>
            </a:r>
            <a:endParaRPr kumimoji="0" lang="ru-RU" sz="28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1520" y="548680"/>
            <a:ext cx="88924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Способы и направления поддержки детской инициативы: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79512" y="4665092"/>
            <a:ext cx="8964488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также разновозрастный состав групп   является прообразом большой семьи, в которой:</a:t>
            </a:r>
            <a:endParaRPr kumimoji="0" lang="ru-RU" sz="19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могут научиться выполнению различных ролей;</a:t>
            </a:r>
            <a:endParaRPr kumimoji="0" lang="ru-RU" sz="19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может развиться устойчивая групповая культура;</a:t>
            </a:r>
            <a:endParaRPr kumimoji="0" lang="ru-RU" sz="19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имеется естественный стимул к сотрудничеству и взаимопомощи;</a:t>
            </a:r>
            <a:endParaRPr kumimoji="0" lang="ru-RU" sz="19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имеются возможности для развития каждого ребенка в отдельности и всего сообщества в целом, а также для совместной жизни и работы.</a:t>
            </a:r>
            <a:endParaRPr kumimoji="0" lang="ru-RU" sz="19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0"/>
            <a:ext cx="9317397" cy="690455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259632" y="1772816"/>
            <a:ext cx="5904656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260648"/>
            <a:ext cx="8964488" cy="108012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332656"/>
            <a:ext cx="93965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Развивающая среда построена на следующих принципах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ашивка 5"/>
          <p:cNvSpPr/>
          <p:nvPr/>
        </p:nvSpPr>
        <p:spPr>
          <a:xfrm rot="5400000">
            <a:off x="827584" y="1556792"/>
            <a:ext cx="864096" cy="720080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5616" y="2564904"/>
            <a:ext cx="6048672" cy="57606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ашивка 6"/>
          <p:cNvSpPr/>
          <p:nvPr/>
        </p:nvSpPr>
        <p:spPr>
          <a:xfrm rot="5400000">
            <a:off x="827584" y="2420888"/>
            <a:ext cx="864096" cy="720080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3501008"/>
            <a:ext cx="6048672" cy="57606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4437112"/>
            <a:ext cx="6120680" cy="57606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5229200"/>
            <a:ext cx="6120680" cy="57606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Нашивка 12"/>
          <p:cNvSpPr/>
          <p:nvPr/>
        </p:nvSpPr>
        <p:spPr>
          <a:xfrm rot="5400000">
            <a:off x="827584" y="5085184"/>
            <a:ext cx="864096" cy="720080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 rot="5400000">
            <a:off x="827584" y="4221088"/>
            <a:ext cx="864096" cy="720080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 rot="5400000">
            <a:off x="827584" y="3284984"/>
            <a:ext cx="864096" cy="720080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63688" y="1772816"/>
            <a:ext cx="25891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насыщенность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63688" y="2564904"/>
            <a:ext cx="2172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доступность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35696" y="3501008"/>
            <a:ext cx="2295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безопасность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835696" y="4437112"/>
            <a:ext cx="2623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вариативность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71600" y="6093296"/>
            <a:ext cx="6120680" cy="57606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Нашивка 20"/>
          <p:cNvSpPr/>
          <p:nvPr/>
        </p:nvSpPr>
        <p:spPr>
          <a:xfrm rot="5400000">
            <a:off x="827584" y="5877272"/>
            <a:ext cx="864096" cy="720080"/>
          </a:xfrm>
          <a:prstGeom prst="chevro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835696" y="5229200"/>
            <a:ext cx="3648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трансформируемость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63688" y="6021288"/>
            <a:ext cx="4091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полифункциональность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-46552"/>
            <a:ext cx="9317397" cy="6904552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79512" y="260648"/>
            <a:ext cx="8964488" cy="633670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67544" y="214405"/>
            <a:ext cx="84249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Результативность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освоения программы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Результатом реализации образовательной программы детского сада должна стать готовность ребенка к дальнейшему всестороннему развитию, психологическая готовность к школьному обучению, будет заложена основа патриотического и гражданского воспитания, сформировано умение заботиться о своем здоровье и понимать важность здорового образа жизни. Формирование предпосылок учебной деятельности — один из планируемых итоговых результатов освоения Программы.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412776"/>
            <a:ext cx="8964488" cy="72008"/>
          </a:xfrm>
          <a:prstGeom prst="rect">
            <a:avLst/>
          </a:prstGeom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-46552"/>
            <a:ext cx="9317397" cy="6904552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323528" y="1700808"/>
            <a:ext cx="8568952" cy="475252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88640"/>
            <a:ext cx="8964488" cy="122413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Особенности взаимодействия педагогического коллектива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семьями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воспитанников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9552" y="1927572"/>
            <a:ext cx="860444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взаимодействия с родителями включает: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ознакомление родителей с результатами работы группы на родительских собраниях, анализом участия родительской общественности в жизни группы;</a:t>
            </a:r>
            <a:endParaRPr kumimoji="0" lang="ru-RU" sz="240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ознакомление родителей с содержанием работы группы, направленной на физическое, психическое и социальное развитие ребенка;</a:t>
            </a:r>
            <a:endParaRPr kumimoji="0" lang="ru-RU" sz="240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участие в составлении планов: спортивных и культурно-массовых мероприятий,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составление планов работы родительского комитета.</a:t>
            </a:r>
            <a:r>
              <a:rPr kumimoji="0" lang="ru-RU" sz="240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07b1b90cb0f835a0efee6981af5bb9ef.jpeg"/>
          <p:cNvPicPr>
            <a:picLocks noChangeAspect="1" noChangeArrowheads="1"/>
          </p:cNvPicPr>
          <p:nvPr/>
        </p:nvPicPr>
        <p:blipFill>
          <a:blip r:embed="rId3" cstate="print">
            <a:lum bright="20000" contrast="-20000"/>
          </a:blip>
          <a:srcRect l="6347" r="14003" b="5478"/>
          <a:stretch>
            <a:fillRect/>
          </a:stretch>
        </p:blipFill>
        <p:spPr bwMode="auto">
          <a:xfrm>
            <a:off x="0" y="-46552"/>
            <a:ext cx="9317397" cy="6904552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179512" y="188640"/>
            <a:ext cx="8964488" cy="720080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Основные методы  и формы работы с семьям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763688" y="908720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444208" y="908720"/>
            <a:ext cx="504056" cy="360040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1268760"/>
            <a:ext cx="4248472" cy="54006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44008" y="1268760"/>
            <a:ext cx="4499992" cy="54006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148478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родителей в жизни группы в проведении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мониторинговых исследований.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родителей в жизни группы в создании условий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родителей в просветительской деятельности, направленной на повышение педагогической культуры, расширение информационного поля родителей.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родителей в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образовательном процессе ДОУ, направленном на установление сотрудничества и партнерских отношений с целью вовлечения родителей в единое образовательное пространство.</a:t>
            </a:r>
          </a:p>
          <a:p>
            <a:pPr>
              <a:buFontTx/>
              <a:buChar char="-"/>
            </a:pP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88024" y="1412776"/>
            <a:ext cx="43559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Анкетирование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Социологический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опрос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 субботниках по благоустройству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территории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Помощь в создании предметно-развивающей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среды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Оказание помощи в ремонтных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работах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Наглядная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апки-передвижки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Семейные и групповые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фотоальбомы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Презентации (например из «Из жизни группы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Памятки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Пополнение информации  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странички на сайте группы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ДОУ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Консультации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Тематические родительские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собрания и др.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H5VRHAXFEW3S-728-111</_dlc_DocId>
    <_dlc_DocIdUrl xmlns="b582dbf1-bcaa-4613-9a4c-8b7010640233">
      <Url>http://www.eduportal44.ru/Krasnoe/Zdemir/1/_layouts/15/DocIdRedir.aspx?ID=H5VRHAXFEW3S-728-111</Url>
      <Description>H5VRHAXFEW3S-728-111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65D53B341D94E439B206691F4449231" ma:contentTypeVersion="0" ma:contentTypeDescription="Создание документа." ma:contentTypeScope="" ma:versionID="c5677e368d95ade1d9f40718e77a824f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e29266b10b7830d57a8499fb55aa8f7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40404E-6E7F-455F-BA18-C13F726FF877}"/>
</file>

<file path=customXml/itemProps2.xml><?xml version="1.0" encoding="utf-8"?>
<ds:datastoreItem xmlns:ds="http://schemas.openxmlformats.org/officeDocument/2006/customXml" ds:itemID="{A6A1FBF1-2197-45B5-8416-03EFCDB17EFE}"/>
</file>

<file path=customXml/itemProps3.xml><?xml version="1.0" encoding="utf-8"?>
<ds:datastoreItem xmlns:ds="http://schemas.openxmlformats.org/officeDocument/2006/customXml" ds:itemID="{5B63E012-EEB0-4F31-BE67-3D3881A44A05}"/>
</file>

<file path=customXml/itemProps4.xml><?xml version="1.0" encoding="utf-8"?>
<ds:datastoreItem xmlns:ds="http://schemas.openxmlformats.org/officeDocument/2006/customXml" ds:itemID="{250317AD-E57D-46DA-929A-308D6931B62D}"/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731</Words>
  <Application>Microsoft Office PowerPoint</Application>
  <PresentationFormat>Экран (4:3)</PresentationFormat>
  <Paragraphs>98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25</cp:revision>
  <dcterms:created xsi:type="dcterms:W3CDTF">2017-08-20T11:15:02Z</dcterms:created>
  <dcterms:modified xsi:type="dcterms:W3CDTF">2017-08-21T09:47:07Z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0x010100265D53B341D94E439B206691F4449231</vt:lpwstr>
  </property>
  <property fmtid="{D5CDD505-2E9C-101B-9397-08002B2CF9AE}" pid="3" name="_dlc_DocIdItemGuid">
    <vt:lpwstr>3ec92089-ec1a-455c-8195-32e1bb63769f</vt:lpwstr>
  </property>
</Properties>
</file>