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gif" ContentType="image/gif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72" r:id="rId3"/>
    <p:sldMasterId id="2147483708" r:id="rId4"/>
  </p:sldMasterIdLst>
  <p:notesMasterIdLst>
    <p:notesMasterId r:id="rId18"/>
  </p:notesMasterIdLst>
  <p:handoutMasterIdLst>
    <p:handoutMasterId r:id="rId19"/>
  </p:handoutMasterIdLst>
  <p:sldIdLst>
    <p:sldId id="259" r:id="rId5"/>
    <p:sldId id="266" r:id="rId6"/>
    <p:sldId id="257" r:id="rId7"/>
    <p:sldId id="258" r:id="rId8"/>
    <p:sldId id="260" r:id="rId9"/>
    <p:sldId id="261" r:id="rId10"/>
    <p:sldId id="262" r:id="rId11"/>
    <p:sldId id="263" r:id="rId12"/>
    <p:sldId id="267" r:id="rId13"/>
    <p:sldId id="268" r:id="rId14"/>
    <p:sldId id="264" r:id="rId15"/>
    <p:sldId id="265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86268" autoAdjust="0"/>
  </p:normalViewPr>
  <p:slideViewPr>
    <p:cSldViewPr>
      <p:cViewPr varScale="1">
        <p:scale>
          <a:sx n="100" d="100"/>
          <a:sy n="100" d="100"/>
        </p:scale>
        <p:origin x="-19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1" d="100"/>
          <a:sy n="31" d="100"/>
        </p:scale>
        <p:origin x="-235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520E3-A3BD-464C-918D-186669819972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31584-B5AA-43E8-8FAC-212A098B6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4E667-DAB5-45B0-88B1-36DE4CDE7AF8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01A0D-26E4-4EEC-975B-ED29D0D81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 hasCustomPrompt="1"/>
          </p:nvPr>
        </p:nvSpPr>
        <p:spPr>
          <a:xfrm>
            <a:off x="533400" y="5029200"/>
            <a:ext cx="7851648" cy="12192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dirty="0" smtClean="0"/>
              <a:t>НАСЕКОМЫЕ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60C9-3A4C-458B-8C19-17D1D036C90A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AAEB-A944-4E08-ACC9-F267ECA8F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60C9-3A4C-458B-8C19-17D1D036C90A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AAEB-A944-4E08-ACC9-F267ECA8F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60C9-3A4C-458B-8C19-17D1D036C90A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AAEB-A944-4E08-ACC9-F267ECA8F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60C9-3A4C-458B-8C19-17D1D036C90A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AAEB-A944-4E08-ACC9-F267ECA8F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60C9-3A4C-458B-8C19-17D1D036C90A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AAEB-A944-4E08-ACC9-F267ECA8F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60C9-3A4C-458B-8C19-17D1D036C90A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AAEB-A944-4E08-ACC9-F267ECA8F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60C9-3A4C-458B-8C19-17D1D036C90A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AAEB-A944-4E08-ACC9-F267ECA8F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60C9-3A4C-458B-8C19-17D1D036C90A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AAEB-A944-4E08-ACC9-F267ECA8F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kumimoji="0" lang="ru-RU" dirty="0" smtClean="0"/>
              <a:t>          Вредные насекомые</a:t>
            </a:r>
            <a:endParaRPr kumimoji="0"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/>
          <a:lstStyle>
            <a:lvl1pPr>
              <a:buNone/>
              <a:defRPr/>
            </a:lvl1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 descr="вред.насек3 рыжий таракан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00" y="1905000"/>
            <a:ext cx="1625600" cy="1219200"/>
          </a:xfrm>
          <a:prstGeom prst="rect">
            <a:avLst/>
          </a:prstGeom>
        </p:spPr>
      </p:pic>
      <p:pic>
        <p:nvPicPr>
          <p:cNvPr id="8" name="Рисунок 7" descr="вред.насекомые 2 клещ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29000" y="1981200"/>
            <a:ext cx="1955800" cy="1466850"/>
          </a:xfrm>
          <a:prstGeom prst="rect">
            <a:avLst/>
          </a:prstGeom>
        </p:spPr>
      </p:pic>
      <p:pic>
        <p:nvPicPr>
          <p:cNvPr id="9" name="Рисунок 8" descr="вреднасек 4 колорад.жук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1905000"/>
            <a:ext cx="1955800" cy="1466850"/>
          </a:xfrm>
          <a:prstGeom prst="rect">
            <a:avLst/>
          </a:prstGeom>
        </p:spPr>
      </p:pic>
      <p:pic>
        <p:nvPicPr>
          <p:cNvPr id="10" name="Рисунок 9" descr="вредн насек 5 моль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447800" y="3657600"/>
            <a:ext cx="2458065" cy="1676400"/>
          </a:xfrm>
          <a:prstGeom prst="rect">
            <a:avLst/>
          </a:prstGeom>
        </p:spPr>
      </p:pic>
      <p:pic>
        <p:nvPicPr>
          <p:cNvPr id="11" name="Рисунок 10" descr="вредные нас.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715000" y="3733800"/>
            <a:ext cx="2438400" cy="1828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60C9-3A4C-458B-8C19-17D1D036C90A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AAEB-A944-4E08-ACC9-F267ECA8F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60C9-3A4C-458B-8C19-17D1D036C90A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AAEB-A944-4E08-ACC9-F267ECA8F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60C9-3A4C-458B-8C19-17D1D036C90A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AAEB-A944-4E08-ACC9-F267ECA8F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003D3-BEDE-4FEA-8AC7-A1BA48F7E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F38F5-3367-43CC-BE7F-EF40A7EB5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42C75-D065-431B-A20C-D90D9D11F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AFD7C-3FA3-4D01-B338-43A11CED0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7415B-A56B-41E0-9C6C-889B83404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3ABDF-B6E9-43BD-8D21-B94449CDA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5E6D5-7CC1-4CD4-8C38-F09E49CF6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dirty="0" smtClean="0"/>
              <a:t>      полезные насекомые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 descr="полезные насекомые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43600" y="1371600"/>
            <a:ext cx="2734819" cy="2362200"/>
          </a:xfrm>
          <a:prstGeom prst="rect">
            <a:avLst/>
          </a:prstGeom>
        </p:spPr>
      </p:pic>
      <p:pic>
        <p:nvPicPr>
          <p:cNvPr id="8" name="Рисунок 7" descr="полезн.насек. тутовый  шелкопряд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295400"/>
            <a:ext cx="3759200" cy="2819400"/>
          </a:xfrm>
          <a:prstGeom prst="rect">
            <a:avLst/>
          </a:prstGeom>
        </p:spPr>
      </p:pic>
      <p:pic>
        <p:nvPicPr>
          <p:cNvPr id="9" name="Рисунок 8" descr="муравьи  ссорятся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38201" y="4434554"/>
            <a:ext cx="2514600" cy="2423446"/>
          </a:xfrm>
          <a:prstGeom prst="rect">
            <a:avLst/>
          </a:prstGeom>
        </p:spPr>
      </p:pic>
      <p:pic>
        <p:nvPicPr>
          <p:cNvPr id="10" name="Рисунок 9" descr="полезные насекомые 2 божья кор.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334000" y="4038600"/>
            <a:ext cx="3810000" cy="2819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06D50-B51E-483F-9577-2C2EE4852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35194-024E-4C1C-8ED9-3386F611A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CEB65-7ADC-4150-AD8B-0BA7D4EF7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D38B4-5ED8-4DC7-8D37-B5ECD8FA9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60C9-3A4C-458B-8C19-17D1D036C90A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AAEB-A944-4E08-ACC9-F267ECA8F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60C9-3A4C-458B-8C19-17D1D036C90A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AAEB-A944-4E08-ACC9-F267ECA8F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60C9-3A4C-458B-8C19-17D1D036C90A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AAEB-A944-4E08-ACC9-F267ECA8F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60C9-3A4C-458B-8C19-17D1D036C90A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AAEB-A944-4E08-ACC9-F267ECA8F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60C9-3A4C-458B-8C19-17D1D036C90A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AAEB-A944-4E08-ACC9-F267ECA8F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60C9-3A4C-458B-8C19-17D1D036C90A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AAEB-A944-4E08-ACC9-F267ECA8F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Рисунок 7" descr="синонимы бабочка кружится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305737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60C9-3A4C-458B-8C19-17D1D036C90A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AAEB-A944-4E08-ACC9-F267ECA8F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60C9-3A4C-458B-8C19-17D1D036C90A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AAEB-A944-4E08-ACC9-F267ECA8F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60C9-3A4C-458B-8C19-17D1D036C90A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2CAAEB-A944-4E08-ACC9-F267ECA8F9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60C9-3A4C-458B-8C19-17D1D036C90A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AAEB-A944-4E08-ACC9-F267ECA8F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60C9-3A4C-458B-8C19-17D1D036C90A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AAEB-A944-4E08-ACC9-F267ECA8F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0" y="1219200"/>
            <a:ext cx="9144000" cy="5638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endParaRPr kumimoji="0" lang="en-US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660C9-3A4C-458B-8C19-17D1D036C90A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CAAEB-A944-4E08-ACC9-F267ECA8F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FF99"/>
            </a:gs>
            <a:gs pos="50000">
              <a:schemeClr val="bg1"/>
            </a:gs>
            <a:gs pos="100000">
              <a:srgbClr val="00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6DE21CF8-58A5-4DEE-ACF9-F87954D1C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Tm="4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35.xml"/><Relationship Id="rId1" Type="http://schemas.openxmlformats.org/officeDocument/2006/relationships/audio" Target="file:///C:\Users\&#1054;&#1083;&#1100;&#1075;&#1072;\Desktop\&#1074;%20&#1090;&#1088;&#1072;&#1074;&#1077;%20&#1089;&#1080;&#1076;&#1077;&#1083;%20%20&#1082;&#1091;&#1079;&#1085;&#1077;&#1095;&#1080;&#1082;.mp3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5.xml"/><Relationship Id="rId1" Type="http://schemas.openxmlformats.org/officeDocument/2006/relationships/video" Target="file:///C:\Users\&#1054;&#1083;&#1100;&#1075;&#1072;\Desktop\&#1041;&#1086;&#1078;%20&#1082;&#1086;&#1088;&#1086;&#1074;%20&#1060;&#1048;&#1047;&#1052;&#1048;&#1053;\&#1073;&#1086;&#1078;%20&#1082;&#1086;&#1088;\&#1073;&#1086;&#1078;%20&#1082;&#1086;&#1088;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Насекомые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3" descr="C:\Users\Ольга\Pictures\бабочки  на лугу анимация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 траве сидел кузнечик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0"/>
            <a:ext cx="6324600" cy="6858000"/>
          </a:xfrm>
        </p:spPr>
      </p:pic>
      <p:pic>
        <p:nvPicPr>
          <p:cNvPr id="5" name="в траве сидел  кузнеч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772400" y="3810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84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ЖУК - ОЛЕНЬ</a:t>
            </a:r>
            <a:endParaRPr lang="ru-RU" sz="6000" b="1" dirty="0"/>
          </a:p>
        </p:txBody>
      </p:sp>
      <p:pic>
        <p:nvPicPr>
          <p:cNvPr id="4" name="Содержимое 3" descr="жук-олен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967706"/>
            <a:ext cx="5715000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791200"/>
            <a:ext cx="7315200" cy="10668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Где муха не летала, а к пауку попала.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муха в  паутине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229" r="1122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бож кор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-76200"/>
            <a:ext cx="8813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"/>
            <a:ext cx="7772400" cy="44069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1280498108_nasekom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28600"/>
            <a:ext cx="6934200" cy="68580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r>
              <a:rPr lang="ru-RU" dirty="0" smtClean="0"/>
              <a:t>          Вредные насекомые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057656"/>
          </a:xfrm>
        </p:spPr>
        <p:txBody>
          <a:bodyPr/>
          <a:lstStyle/>
          <a:p>
            <a:r>
              <a:rPr lang="ru-RU" dirty="0" smtClean="0"/>
              <a:t>    полезные насекомые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жук могильщ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438400"/>
            <a:ext cx="3331464" cy="240487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Бабочка над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цветком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кружится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274320" lvl="5" indent="-274320">
              <a:buClr>
                <a:schemeClr val="accent3"/>
              </a:buClr>
              <a:buSzPct val="95000"/>
            </a:pPr>
            <a:r>
              <a:rPr lang="ru-RU" dirty="0" smtClean="0">
                <a:solidFill>
                  <a:srgbClr val="FF0000"/>
                </a:solidFill>
              </a:rPr>
              <a:t>У бабочки крылья желтые…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Жук громко гудит….</a:t>
            </a:r>
            <a:endParaRPr lang="ru-RU" sz="3200" dirty="0"/>
          </a:p>
        </p:txBody>
      </p:sp>
      <p:pic>
        <p:nvPicPr>
          <p:cNvPr id="4" name="Содержимое 3" descr="вонючкажу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030348"/>
            <a:ext cx="6480069" cy="4827651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 dirty="0" smtClean="0"/>
              <a:t>Шмель собирает нектар</a:t>
            </a:r>
            <a:endParaRPr lang="ru-RU" dirty="0"/>
          </a:p>
        </p:txBody>
      </p:sp>
      <p:pic>
        <p:nvPicPr>
          <p:cNvPr id="4" name="Содержимое 3" descr="шмель собирает  некта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2625" y="2096294"/>
            <a:ext cx="5238750" cy="406717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Паук строит паутину…</a:t>
            </a:r>
            <a:endParaRPr lang="ru-RU" dirty="0"/>
          </a:p>
        </p:txBody>
      </p:sp>
      <p:pic>
        <p:nvPicPr>
          <p:cNvPr id="4" name="Содержимое 3" descr="паук строит  паутин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243931"/>
            <a:ext cx="5715000" cy="37719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051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5506" y="2057400"/>
            <a:ext cx="9269506" cy="4800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Насекомые весной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FF00"/>
                </a:solidFill>
              </a:rPr>
              <a:t>В мае появляется большинство </a:t>
            </a:r>
            <a:r>
              <a:rPr lang="ru-RU" sz="1800" dirty="0" err="1" smtClean="0">
                <a:solidFill>
                  <a:srgbClr val="FFFF00"/>
                </a:solidFill>
              </a:rPr>
              <a:t>насекомых.Одни</a:t>
            </a:r>
            <a:r>
              <a:rPr lang="ru-RU" sz="1800" dirty="0" smtClean="0">
                <a:solidFill>
                  <a:srgbClr val="FFFF00"/>
                </a:solidFill>
              </a:rPr>
              <a:t> оживлённо </a:t>
            </a:r>
            <a:r>
              <a:rPr lang="ru-RU" sz="1800" dirty="0" err="1" smtClean="0">
                <a:solidFill>
                  <a:srgbClr val="FFFF00"/>
                </a:solidFill>
              </a:rPr>
              <a:t>вылазиют</a:t>
            </a:r>
            <a:r>
              <a:rPr lang="ru-RU" sz="1800" dirty="0" smtClean="0">
                <a:solidFill>
                  <a:srgbClr val="FFFF00"/>
                </a:solidFill>
              </a:rPr>
              <a:t> из </a:t>
            </a:r>
            <a:r>
              <a:rPr lang="ru-RU" sz="1800" dirty="0" err="1" smtClean="0">
                <a:solidFill>
                  <a:srgbClr val="FFFF00"/>
                </a:solidFill>
              </a:rPr>
              <a:t>земли,из</a:t>
            </a:r>
            <a:r>
              <a:rPr lang="ru-RU" sz="1800" dirty="0" smtClean="0">
                <a:solidFill>
                  <a:srgbClr val="FFFF00"/>
                </a:solidFill>
              </a:rPr>
              <a:t> коры </a:t>
            </a:r>
            <a:r>
              <a:rPr lang="ru-RU" sz="1800" dirty="0" err="1" smtClean="0">
                <a:solidFill>
                  <a:srgbClr val="FFFF00"/>
                </a:solidFill>
              </a:rPr>
              <a:t>деревьев-там</a:t>
            </a:r>
            <a:r>
              <a:rPr lang="ru-RU" sz="1800" dirty="0" smtClean="0">
                <a:solidFill>
                  <a:srgbClr val="FFFF00"/>
                </a:solidFill>
              </a:rPr>
              <a:t> они  пережили долгую холодную </a:t>
            </a:r>
            <a:r>
              <a:rPr lang="ru-RU" sz="1800" dirty="0" err="1" smtClean="0">
                <a:solidFill>
                  <a:srgbClr val="FFFF00"/>
                </a:solidFill>
              </a:rPr>
              <a:t>зиму,другие</a:t>
            </a:r>
            <a:r>
              <a:rPr lang="ru-RU" sz="1800" dirty="0" smtClean="0">
                <a:solidFill>
                  <a:srgbClr val="FFFF00"/>
                </a:solidFill>
              </a:rPr>
              <a:t> уже летают в </a:t>
            </a:r>
            <a:r>
              <a:rPr lang="ru-RU" sz="1800" dirty="0" err="1" smtClean="0">
                <a:solidFill>
                  <a:srgbClr val="FFFF00"/>
                </a:solidFill>
              </a:rPr>
              <a:t>воздухе,наполняя</a:t>
            </a:r>
            <a:r>
              <a:rPr lang="ru-RU" sz="1800" dirty="0" smtClean="0">
                <a:solidFill>
                  <a:srgbClr val="FFFF00"/>
                </a:solidFill>
              </a:rPr>
              <a:t> его  своим  </a:t>
            </a:r>
            <a:r>
              <a:rPr lang="ru-RU" sz="1800" dirty="0" err="1" smtClean="0">
                <a:solidFill>
                  <a:srgbClr val="FFFF00"/>
                </a:solidFill>
              </a:rPr>
              <a:t>жжужанием,стрекотанием.На</a:t>
            </a:r>
            <a:r>
              <a:rPr lang="ru-RU" sz="1800" dirty="0" smtClean="0">
                <a:solidFill>
                  <a:srgbClr val="FFFF00"/>
                </a:solidFill>
              </a:rPr>
              <a:t>  сырых  тропинках можно встретить проворных  </a:t>
            </a:r>
            <a:r>
              <a:rPr lang="ru-RU" sz="1800" dirty="0" err="1" smtClean="0">
                <a:solidFill>
                  <a:srgbClr val="FFFF00"/>
                </a:solidFill>
              </a:rPr>
              <a:t>жужелиц.Над</a:t>
            </a:r>
            <a:r>
              <a:rPr lang="ru-RU" sz="1800" dirty="0" smtClean="0">
                <a:solidFill>
                  <a:srgbClr val="FFFF00"/>
                </a:solidFill>
              </a:rPr>
              <a:t>  водой и лугом порхают  стрекозы. Летают дневные  </a:t>
            </a:r>
            <a:r>
              <a:rPr lang="ru-RU" sz="1800" dirty="0" err="1" smtClean="0">
                <a:solidFill>
                  <a:srgbClr val="FFFF00"/>
                </a:solidFill>
              </a:rPr>
              <a:t>бабочки.Пчёлы</a:t>
            </a:r>
            <a:r>
              <a:rPr lang="ru-RU" sz="1800" dirty="0" smtClean="0">
                <a:solidFill>
                  <a:srgbClr val="FFFF00"/>
                </a:solidFill>
              </a:rPr>
              <a:t>  весёлым  роем кружат  над  деревьями  и цветами.</a:t>
            </a:r>
            <a:endParaRPr lang="ru-RU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H5VRHAXFEW3S-1271-1929</_dlc_DocId>
    <_dlc_DocIdUrl xmlns="b582dbf1-bcaa-4613-9a4c-8b7010640233">
      <Url>http://www.eduportal44.ru/Krasnoe/Sun/mdou-1/_layouts/15/DocIdRedir.aspx?ID=H5VRHAXFEW3S-1271-1929</Url>
      <Description>H5VRHAXFEW3S-1271-1929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86316FDB020774DBBB002CD7326E85B" ma:contentTypeVersion="1" ma:contentTypeDescription="Создание документа." ma:contentTypeScope="" ma:versionID="6d19a752e9f5f38d49aed8f28bdae57e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f776690c5d533c7015e705064819a422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5DBCD4-EFCC-4CC8-816D-3C6650A384AA}"/>
</file>

<file path=customXml/itemProps2.xml><?xml version="1.0" encoding="utf-8"?>
<ds:datastoreItem xmlns:ds="http://schemas.openxmlformats.org/officeDocument/2006/customXml" ds:itemID="{C9951F57-594B-4E28-931B-208E8A07BF58}"/>
</file>

<file path=customXml/itemProps3.xml><?xml version="1.0" encoding="utf-8"?>
<ds:datastoreItem xmlns:ds="http://schemas.openxmlformats.org/officeDocument/2006/customXml" ds:itemID="{A90D5338-6862-4428-A955-FFB635DF5212}"/>
</file>

<file path=customXml/itemProps4.xml><?xml version="1.0" encoding="utf-8"?>
<ds:datastoreItem xmlns:ds="http://schemas.openxmlformats.org/officeDocument/2006/customXml" ds:itemID="{B1FDE829-E9C9-4D84-A572-E499FEAF656D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280</TotalTime>
  <Words>86</Words>
  <Application>Microsoft Office PowerPoint</Application>
  <PresentationFormat>Экран (4:3)</PresentationFormat>
  <Paragraphs>19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Поток</vt:lpstr>
      <vt:lpstr>Специальное оформление</vt:lpstr>
      <vt:lpstr>Оформление по умолчанию</vt:lpstr>
      <vt:lpstr>1_Поток</vt:lpstr>
      <vt:lpstr>Насекомые </vt:lpstr>
      <vt:lpstr>Слайд 2</vt:lpstr>
      <vt:lpstr>          Вредные насекомые</vt:lpstr>
      <vt:lpstr>    полезные насекомые </vt:lpstr>
      <vt:lpstr>Бабочка над  цветком  кружится</vt:lpstr>
      <vt:lpstr>Жук громко гудит….</vt:lpstr>
      <vt:lpstr>Шмель собирает нектар</vt:lpstr>
      <vt:lpstr>Паук строит паутину…</vt:lpstr>
      <vt:lpstr>Насекомые весной </vt:lpstr>
      <vt:lpstr>Слайд 10</vt:lpstr>
      <vt:lpstr>ЖУК - ОЛЕНЬ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НАСЕКОМЫЕ   </dc:title>
  <dc:creator>Ольга</dc:creator>
  <cp:lastModifiedBy>Администрация</cp:lastModifiedBy>
  <cp:revision>27</cp:revision>
  <dcterms:created xsi:type="dcterms:W3CDTF">2011-05-11T08:44:18Z</dcterms:created>
  <dcterms:modified xsi:type="dcterms:W3CDTF">2020-02-18T12:21:07Z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0x010100786316FDB020774DBBB002CD7326E85B</vt:lpwstr>
  </property>
  <property fmtid="{D5CDD505-2E9C-101B-9397-08002B2CF9AE}" pid="3" name="_dlc_DocIdItemGuid">
    <vt:lpwstr>df6c74dd-a370-42b5-9a44-ae17b3e4d6b5</vt:lpwstr>
  </property>
</Properties>
</file>