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2" autoAdjust="0"/>
  </p:normalViewPr>
  <p:slideViewPr>
    <p:cSldViewPr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772400" cy="1500187"/>
          </a:xfrm>
        </p:spPr>
        <p:txBody>
          <a:bodyPr/>
          <a:lstStyle/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randomBar dir="vert"/>
      </p:transition>
    </mc:Choice>
    <mc:Fallback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6316FDB020774DBBB002CD7326E85B" ma:contentTypeVersion="1" ma:contentTypeDescription="Создание документа." ma:contentTypeScope="" ma:versionID="6d19a752e9f5f38d49aed8f28bdae57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H5VRHAXFEW3S-1271-2561</_dlc_DocId>
    <_dlc_DocIdUrl xmlns="b582dbf1-bcaa-4613-9a4c-8b7010640233">
      <Url>http://www.eduportal44.ru/Krasnoe/Sun/mdou-1/_layouts/15/DocIdRedir.aspx?ID=H5VRHAXFEW3S-1271-2561</Url>
      <Description>H5VRHAXFEW3S-1271-2561</Description>
    </_dlc_DocIdUrl>
  </documentManagement>
</p:properties>
</file>

<file path=customXml/itemProps1.xml><?xml version="1.0" encoding="utf-8"?>
<ds:datastoreItem xmlns:ds="http://schemas.openxmlformats.org/officeDocument/2006/customXml" ds:itemID="{93CBB2EC-3BE2-4A65-B1E3-779D897C3248}"/>
</file>

<file path=customXml/itemProps2.xml><?xml version="1.0" encoding="utf-8"?>
<ds:datastoreItem xmlns:ds="http://schemas.openxmlformats.org/officeDocument/2006/customXml" ds:itemID="{EA0548B9-CAF0-4EFF-A5F6-44BB2063F4F8}"/>
</file>

<file path=customXml/itemProps3.xml><?xml version="1.0" encoding="utf-8"?>
<ds:datastoreItem xmlns:ds="http://schemas.openxmlformats.org/officeDocument/2006/customXml" ds:itemID="{D0A52841-31C6-4531-AB6F-460E50C1D9CC}"/>
</file>

<file path=customXml/itemProps4.xml><?xml version="1.0" encoding="utf-8"?>
<ds:datastoreItem xmlns:ds="http://schemas.openxmlformats.org/officeDocument/2006/customXml" ds:itemID="{3A32C37C-71E2-490E-9ECC-DFAE04EEB31C}"/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145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13</cp:revision>
  <dcterms:created xsi:type="dcterms:W3CDTF">2020-03-16T09:47:13Z</dcterms:created>
  <dcterms:modified xsi:type="dcterms:W3CDTF">2020-12-27T17:44:46Z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0x010100786316FDB020774DBBB002CD7326E85B</vt:lpwstr>
  </property>
  <property fmtid="{D5CDD505-2E9C-101B-9397-08002B2CF9AE}" pid="3" name="_dlc_DocIdItemGuid">
    <vt:lpwstr>aa46cdf2-ac7c-4ddb-91f8-da595afb183b</vt:lpwstr>
  </property>
</Properties>
</file>