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2000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89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75" y="0"/>
            <a:ext cx="12054824" cy="674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5211" y="0"/>
            <a:ext cx="95615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8140" y="0"/>
            <a:ext cx="385571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H5VRHAXFEW3S-1271-2560</_dlc_DocId>
    <_dlc_DocIdUrl xmlns="b582dbf1-bcaa-4613-9a4c-8b7010640233">
      <Url>http://www.eduportal44.ru/Krasnoe/Sun/mdou-1/_layouts/15/DocIdRedir.aspx?ID=H5VRHAXFEW3S-1271-2560</Url>
      <Description>H5VRHAXFEW3S-1271-2560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9AE8F1-658C-4A17-8B5A-DB55B81695A1}"/>
</file>

<file path=customXml/itemProps2.xml><?xml version="1.0" encoding="utf-8"?>
<ds:datastoreItem xmlns:ds="http://schemas.openxmlformats.org/officeDocument/2006/customXml" ds:itemID="{68536EE1-F72B-40FF-BB0D-CFB902FC3A5C}"/>
</file>

<file path=customXml/itemProps3.xml><?xml version="1.0" encoding="utf-8"?>
<ds:datastoreItem xmlns:ds="http://schemas.openxmlformats.org/officeDocument/2006/customXml" ds:itemID="{F751FACE-5ACB-4BA4-8A91-67EF1FFA65F4}"/>
</file>

<file path=customXml/itemProps4.xml><?xml version="1.0" encoding="utf-8"?>
<ds:datastoreItem xmlns:ds="http://schemas.openxmlformats.org/officeDocument/2006/customXml" ds:itemID="{20201A72-9818-42E2-80F8-3FCECBB739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</cp:lastModifiedBy>
  <cp:revision>2</cp:revision>
  <dcterms:created xsi:type="dcterms:W3CDTF">2020-01-28T01:28:57Z</dcterms:created>
  <dcterms:modified xsi:type="dcterms:W3CDTF">2020-12-27T17:41:02Z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2020-01-28T00:00:00Z</vt:filetime>
  </property>
  <property fmtid="{D5CDD505-2E9C-101B-9397-08002B2CF9AE}" pid="5" name="ContentTypeId">
    <vt:lpwstr>0x010100786316FDB020774DBBB002CD7326E85B</vt:lpwstr>
  </property>
  <property fmtid="{D5CDD505-2E9C-101B-9397-08002B2CF9AE}" pid="6" name="_dlc_DocIdItemGuid">
    <vt:lpwstr>ab7ea4b5-d70b-4414-a7a4-9a6723b4289b</vt:lpwstr>
  </property>
</Properties>
</file>