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64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48" y="49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тр.гим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799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ъявл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р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р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H5VRHAXFEW3S-1271-446</_dlc_DocId>
    <_dlc_DocIdUrl xmlns="b582dbf1-bcaa-4613-9a4c-8b7010640233">
      <Url>http://www.eduportal44.ru/Krasnoe/Sun/mdou-1/_layouts/15/DocIdRedir.aspx?ID=H5VRHAXFEW3S-1271-446</Url>
      <Description>H5VRHAXFEW3S-1271-446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6316FDB020774DBBB002CD7326E85B" ma:contentTypeVersion="1" ma:contentTypeDescription="Создание документа." ma:contentTypeScope="" ma:versionID="6d19a752e9f5f38d49aed8f28bdae57e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776690c5d533c7015e705064819a422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4AD647-5E63-4979-92E3-E77E6EE3F6E9}"/>
</file>

<file path=customXml/itemProps2.xml><?xml version="1.0" encoding="utf-8"?>
<ds:datastoreItem xmlns:ds="http://schemas.openxmlformats.org/officeDocument/2006/customXml" ds:itemID="{17C847F2-0689-4506-A2B0-A21262C38021}"/>
</file>

<file path=customXml/itemProps3.xml><?xml version="1.0" encoding="utf-8"?>
<ds:datastoreItem xmlns:ds="http://schemas.openxmlformats.org/officeDocument/2006/customXml" ds:itemID="{01586F18-732C-4B20-BF28-CA8BD4282DAE}"/>
</file>

<file path=customXml/itemProps4.xml><?xml version="1.0" encoding="utf-8"?>
<ds:datastoreItem xmlns:ds="http://schemas.openxmlformats.org/officeDocument/2006/customXml" ds:itemID="{E23812F0-C2E6-4AD8-B991-56B97B632C49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Sergey</cp:lastModifiedBy>
  <cp:revision>3</cp:revision>
  <dcterms:modified xsi:type="dcterms:W3CDTF">2015-04-12T17:56:59Z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0x010100786316FDB020774DBBB002CD7326E85B</vt:lpwstr>
  </property>
  <property fmtid="{D5CDD505-2E9C-101B-9397-08002B2CF9AE}" pid="3" name="_dlc_DocIdItemGuid">
    <vt:lpwstr>ef94b0bb-a143-491f-97ad-c1dbe955b8bb</vt:lpwstr>
  </property>
</Properties>
</file>