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2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48" y="49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и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H5VRHAXFEW3S-1271-445</_dlc_DocId>
    <_dlc_DocIdUrl xmlns="b582dbf1-bcaa-4613-9a4c-8b7010640233">
      <Url>http://www.eduportal44.ru/Krasnoe/Sun/mdou-1/_layouts/15/DocIdRedir.aspx?ID=H5VRHAXFEW3S-1271-445</Url>
      <Description>H5VRHAXFEW3S-1271-445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AD647-5E63-4979-92E3-E77E6EE3F6E9}"/>
</file>

<file path=customXml/itemProps2.xml><?xml version="1.0" encoding="utf-8"?>
<ds:datastoreItem xmlns:ds="http://schemas.openxmlformats.org/officeDocument/2006/customXml" ds:itemID="{17C847F2-0689-4506-A2B0-A21262C38021}"/>
</file>

<file path=customXml/itemProps3.xml><?xml version="1.0" encoding="utf-8"?>
<ds:datastoreItem xmlns:ds="http://schemas.openxmlformats.org/officeDocument/2006/customXml" ds:itemID="{01586F18-732C-4B20-BF28-CA8BD4282DAE}"/>
</file>

<file path=customXml/itemProps4.xml><?xml version="1.0" encoding="utf-8"?>
<ds:datastoreItem xmlns:ds="http://schemas.openxmlformats.org/officeDocument/2006/customXml" ds:itemID="{340B954D-2748-454E-BA86-237AE5AB29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3</cp:revision>
  <dcterms:modified xsi:type="dcterms:W3CDTF">2015-04-12T17:59:04Z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32e2cb59-56bb-4a18-938a-848ce7e86429</vt:lpwstr>
  </property>
</Properties>
</file>