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26" autoAdjust="0"/>
  </p:normalViewPr>
  <p:slideViewPr>
    <p:cSldViewPr>
      <p:cViewPr varScale="1">
        <p:scale>
          <a:sx n="62" d="100"/>
          <a:sy n="62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4.Помогите 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H5VRHAXFEW3S-797-279</_dlc_DocId>
    <_dlc_DocIdUrl xmlns="b582dbf1-bcaa-4613-9a4c-8b7010640233">
      <Url>http://www.eduportal44.ru/Krasnoe/Sred/2/_layouts/15/DocIdRedir.aspx?ID=H5VRHAXFEW3S-797-279</Url>
      <Description>H5VRHAXFEW3S-797-279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31F5BA59354947A2A98A8F8491404C" ma:contentTypeVersion="1" ma:contentTypeDescription="Создание документа." ma:contentTypeScope="" ma:versionID="2fa73853ecc96c1082e6657797b66e68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B61730-588B-41E2-A155-4DDB3CE1E404}"/>
</file>

<file path=customXml/itemProps2.xml><?xml version="1.0" encoding="utf-8"?>
<ds:datastoreItem xmlns:ds="http://schemas.openxmlformats.org/officeDocument/2006/customXml" ds:itemID="{30A92BFB-D4E0-489A-9A3D-0CA2C4C5C668}"/>
</file>

<file path=customXml/itemProps3.xml><?xml version="1.0" encoding="utf-8"?>
<ds:datastoreItem xmlns:ds="http://schemas.openxmlformats.org/officeDocument/2006/customXml" ds:itemID="{BEC13AE7-1C12-4443-8F1A-FE1615023768}"/>
</file>

<file path=customXml/itemProps4.xml><?xml version="1.0" encoding="utf-8"?>
<ds:datastoreItem xmlns:ds="http://schemas.openxmlformats.org/officeDocument/2006/customXml" ds:itemID="{187AFE4B-99DC-48EE-870A-A3B171B5ABAE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Татьяна</cp:lastModifiedBy>
  <cp:revision>85</cp:revision>
  <dcterms:created xsi:type="dcterms:W3CDTF">2014-06-01T14:22:45Z</dcterms:created>
  <dcterms:modified xsi:type="dcterms:W3CDTF">2016-12-27T15:45:14Z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0x010100BB31F5BA59354947A2A98A8F8491404C</vt:lpwstr>
  </property>
  <property fmtid="{D5CDD505-2E9C-101B-9397-08002B2CF9AE}" pid="3" name="_dlc_DocIdItemGuid">
    <vt:lpwstr>60656665-0ecf-4cf1-8d5b-8c2b3454bc55</vt:lpwstr>
  </property>
</Properties>
</file>