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D224-1B9B-4F88-BBB5-C84F4FB399B1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96D6-3D42-4991-8676-D6A41C091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96D6-3D42-4991-8676-D6A41C091F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9CF4-5517-465C-A99E-A27086650B9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8399-75AB-43F3-91CF-D4E7842C8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18648" cy="2808312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Нетрадиционные формы работы с родителями в ДОУ</a:t>
            </a:r>
            <a:endParaRPr lang="ru-RU" sz="6000" b="1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240" y="4941168"/>
            <a:ext cx="6440760" cy="16337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>
                <a:solidFill>
                  <a:schemeClr val="tx1"/>
                </a:solidFill>
              </a:rPr>
              <a:t>Воспитатель: Виноградова Елена Юрьевна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Д/С №1 «Солнышко» </a:t>
            </a:r>
            <a:r>
              <a:rPr lang="ru-RU" sz="1400" dirty="0" err="1" smtClean="0">
                <a:solidFill>
                  <a:schemeClr val="tx1"/>
                </a:solidFill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Красное-на-Волге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из природного и бросового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Виноградова1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847850" cy="2466975"/>
          </a:xfrm>
          <a:prstGeom prst="rect">
            <a:avLst/>
          </a:prstGeom>
          <a:noFill/>
        </p:spPr>
      </p:pic>
      <p:pic>
        <p:nvPicPr>
          <p:cNvPr id="2051" name="Picture 3" descr="G:\Виноградова1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632687" cy="1579612"/>
          </a:xfrm>
          <a:prstGeom prst="rect">
            <a:avLst/>
          </a:prstGeom>
          <a:noFill/>
        </p:spPr>
      </p:pic>
      <p:pic>
        <p:nvPicPr>
          <p:cNvPr id="2052" name="Picture 4" descr="G:\Виноградова1\мне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4496345" cy="29948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Фотогазеты</a:t>
            </a:r>
            <a:endParaRPr lang="ru-RU" dirty="0"/>
          </a:p>
        </p:txBody>
      </p:sp>
      <p:pic>
        <p:nvPicPr>
          <p:cNvPr id="9221" name="Picture 5" descr="G:\Виноградова1\Малышкина-школа-картин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017989" cy="1798439"/>
          </a:xfrm>
          <a:prstGeom prst="rect">
            <a:avLst/>
          </a:prstGeom>
          <a:noFill/>
        </p:spPr>
      </p:pic>
      <p:pic>
        <p:nvPicPr>
          <p:cNvPr id="4098" name="Picture 2" descr="G:\Виноградова1\osen_v_d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456384" cy="2592288"/>
          </a:xfrm>
          <a:prstGeom prst="rect">
            <a:avLst/>
          </a:prstGeom>
          <a:noFill/>
        </p:spPr>
      </p:pic>
      <p:pic>
        <p:nvPicPr>
          <p:cNvPr id="4099" name="Picture 3" descr="G:\Виноградова1\detsad-287550-1433075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269250" cy="2448272"/>
          </a:xfrm>
          <a:prstGeom prst="rect">
            <a:avLst/>
          </a:prstGeom>
          <a:noFill/>
        </p:spPr>
      </p:pic>
      <p:pic>
        <p:nvPicPr>
          <p:cNvPr id="4100" name="Picture 4" descr="G:\Виноградова1\detsad-158532-1478172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00808"/>
            <a:ext cx="2854647" cy="21441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Наглядно-информационная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7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используются для ознакомления с работой детского сада, особенностями воспитания и развития, о формах и методах работы с дошкольниками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Участие в проектах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Неформальные записки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Групповые альбомы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Родительские уголки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Портфолио воспитанников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Доска объявлений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59832" y="1916832"/>
            <a:ext cx="2592288" cy="1656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3284984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история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56176" y="1988840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Пишет автор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84168" y="620688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Поучительный рассказ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860032" y="4293096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чудеса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627784" y="4293096"/>
            <a:ext cx="2088232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волшебство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1560" y="3933056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1520" y="2636912"/>
            <a:ext cx="1872208" cy="1008112"/>
          </a:xfrm>
          <a:prstGeom prst="ellipse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Герои-люди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95536" y="1268760"/>
            <a:ext cx="1872208" cy="1008112"/>
          </a:xfrm>
          <a:prstGeom prst="ellipse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книжка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051720" y="332656"/>
            <a:ext cx="1872208" cy="1008112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маленьких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211960" y="332656"/>
            <a:ext cx="1872208" cy="1008112"/>
          </a:xfrm>
          <a:prstGeom prst="ellipse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Золотая рыбка, </a:t>
            </a:r>
            <a:r>
              <a:rPr lang="ru-RU" dirty="0" err="1" smtClean="0"/>
              <a:t>морозко</a:t>
            </a:r>
            <a:endParaRPr lang="ru-RU" dirty="0"/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3285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Берегите друг друга!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Добротой согревайте!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Берегите друг друга,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Обижать не давайте.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Берегите друг друга, 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Суету позабудьте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И в минуту досуга,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Рядом вместе побудьте!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(</a:t>
            </a:r>
            <a:r>
              <a:rPr lang="ru-RU" b="1" dirty="0" err="1" smtClean="0">
                <a:latin typeface="Monotype Corsiva" pitchFamily="66" charset="0"/>
              </a:rPr>
              <a:t>О.Высотская</a:t>
            </a:r>
            <a:r>
              <a:rPr lang="ru-RU" b="1" dirty="0" smtClean="0">
                <a:latin typeface="Monotype Corsiva" pitchFamily="66" charset="0"/>
              </a:rPr>
              <a:t>)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До новых встреч!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G:\Виноградова1\DSCN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2060848"/>
            <a:ext cx="5855989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G:\Виноградова1\solnysk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218" y="1628801"/>
            <a:ext cx="6603141" cy="43874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489654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«От </a:t>
            </a:r>
            <a:r>
              <a:rPr lang="ru-RU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                                                 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 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                              /В.А.Сухомлинский/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родителями:</a:t>
            </a:r>
            <a:endParaRPr lang="ru-RU" sz="3200" u="sng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Информационно-аналитические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Познавательные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Досуговые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Наглядно-информационные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Информационно-аналитическая формы работы с родителями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направлена на выявление интересов, запросов родителей через проведение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Опросов, анкетирования, тестирования, почта доверия или пожеланий и предложений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u="sng" dirty="0" err="1" smtClean="0">
                <a:latin typeface="Times New Roman" pitchFamily="18" charset="0"/>
                <a:cs typeface="Times New Roman" pitchFamily="18" charset="0"/>
              </a:rPr>
              <a:t>Позновательная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 форма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  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Знакомит родителей с возрастными и психологическими особенностями детей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нетрадиционные родительские собрания  в виде круглого стола, вечер вопросов и ответов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/>
              <a:t>Родительское собрание</a:t>
            </a:r>
            <a:endParaRPr lang="ru-RU" b="1" u="sng" dirty="0"/>
          </a:p>
        </p:txBody>
      </p:sp>
      <p:pic>
        <p:nvPicPr>
          <p:cNvPr id="2" name="Picture 2" descr="G:\Виноградова1\semya19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056112" cy="3042084"/>
          </a:xfrm>
          <a:prstGeom prst="rect">
            <a:avLst/>
          </a:prstGeom>
          <a:noFill/>
        </p:spPr>
      </p:pic>
      <p:pic>
        <p:nvPicPr>
          <p:cNvPr id="3" name="Picture 3" descr="G:\Виноградова1\собр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543300" cy="2933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u="sn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5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</a:t>
            </a:r>
            <a:endParaRPr lang="ru-RU" sz="5400" b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для установления эмоционального контакта между педагогами, родителями и детьми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овместные досуги – КВН, праздники, прогулки, участие в выставках, конкурсах, акциях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иноградова1\DSCN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4799991" cy="3600400"/>
          </a:xfrm>
          <a:prstGeom prst="rect">
            <a:avLst/>
          </a:prstGeom>
          <a:noFill/>
        </p:spPr>
      </p:pic>
      <p:pic>
        <p:nvPicPr>
          <p:cNvPr id="2051" name="Picture 3" descr="G:\Виноградова1\DSCN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935992" cy="2952328"/>
          </a:xfrm>
          <a:prstGeom prst="rect">
            <a:avLst/>
          </a:prstGeom>
          <a:noFill/>
        </p:spPr>
      </p:pic>
      <p:pic>
        <p:nvPicPr>
          <p:cNvPr id="2052" name="Picture 4" descr="G:\Виноградова1\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96752"/>
            <a:ext cx="2465851" cy="1849388"/>
          </a:xfrm>
          <a:prstGeom prst="rect">
            <a:avLst/>
          </a:prstGeom>
          <a:noFill/>
        </p:spPr>
      </p:pic>
      <p:pic>
        <p:nvPicPr>
          <p:cNvPr id="2053" name="Picture 5" descr="G:\Виноградова1\мне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Виноградова1\мне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2466975" cy="1847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4" name="Picture 2" descr="G:\Виноградова1\мн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335382" cy="2880320"/>
          </a:xfrm>
          <a:prstGeom prst="rect">
            <a:avLst/>
          </a:prstGeom>
          <a:noFill/>
        </p:spPr>
      </p:pic>
      <p:pic>
        <p:nvPicPr>
          <p:cNvPr id="3" name="Picture 3" descr="G:\Виноградова1\Изображение 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08648"/>
            <a:ext cx="4320480" cy="3240360"/>
          </a:xfrm>
          <a:prstGeom prst="rect">
            <a:avLst/>
          </a:prstGeom>
          <a:noFill/>
        </p:spPr>
      </p:pic>
      <p:pic>
        <p:nvPicPr>
          <p:cNvPr id="4" name="Picture 4" descr="G:\Виноградова1\semya19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36712"/>
            <a:ext cx="2831976" cy="21239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84CACEFE682D42B30686BAC500A2B5" ma:contentTypeVersion="1" ma:contentTypeDescription="Создание документа." ma:contentTypeScope="" ma:versionID="2a04c0db407e5d2b8455133deae22e30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5a001f89429ff14cadbf7b09835253c6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H5VRHAXFEW3S-617-462</_dlc_DocId>
    <_dlc_DocIdUrl xmlns="b582dbf1-bcaa-4613-9a4c-8b7010640233">
      <Url>http://www.eduportal44.ru/Krasnoe/_layouts/15/DocIdRedir.aspx?ID=H5VRHAXFEW3S-617-462</Url>
      <Description>H5VRHAXFEW3S-617-462</Description>
    </_dlc_DocIdUrl>
  </documentManagement>
</p:properties>
</file>

<file path=customXml/itemProps1.xml><?xml version="1.0" encoding="utf-8"?>
<ds:datastoreItem xmlns:ds="http://schemas.openxmlformats.org/officeDocument/2006/customXml" ds:itemID="{8AC16370-2439-4EC1-80F2-091F67C0E8EA}"/>
</file>

<file path=customXml/itemProps2.xml><?xml version="1.0" encoding="utf-8"?>
<ds:datastoreItem xmlns:ds="http://schemas.openxmlformats.org/officeDocument/2006/customXml" ds:itemID="{F6283ACB-05BE-49AF-9FFC-50E76187224D}"/>
</file>

<file path=customXml/itemProps3.xml><?xml version="1.0" encoding="utf-8"?>
<ds:datastoreItem xmlns:ds="http://schemas.openxmlformats.org/officeDocument/2006/customXml" ds:itemID="{66B2B63E-E34D-42DB-BC5E-71035F9DEDD8}"/>
</file>

<file path=customXml/itemProps4.xml><?xml version="1.0" encoding="utf-8"?>
<ds:datastoreItem xmlns:ds="http://schemas.openxmlformats.org/officeDocument/2006/customXml" ds:itemID="{06E2F65F-B748-4511-AAFE-23EC85721B0A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259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Нетрадиционные формы работы с родителями в ДОУ</vt:lpstr>
      <vt:lpstr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                                                                                                               /В.А.Сухомлинский/</vt:lpstr>
      <vt:lpstr>Нетрадиционные формы работы с родителями:</vt:lpstr>
      <vt:lpstr>Информационно-аналитическая формы работы с родителями</vt:lpstr>
      <vt:lpstr>Позновательная форма</vt:lpstr>
      <vt:lpstr>Родительское собрание</vt:lpstr>
      <vt:lpstr>Досуговая форма</vt:lpstr>
      <vt:lpstr>Слайд 8</vt:lpstr>
      <vt:lpstr>Слайд 9</vt:lpstr>
      <vt:lpstr>Выставка из природного и бросового материала</vt:lpstr>
      <vt:lpstr>Фотогазеты</vt:lpstr>
      <vt:lpstr>Наглядно-информационная </vt:lpstr>
      <vt:lpstr>Слайд 13</vt:lpstr>
      <vt:lpstr>Слайд 14</vt:lpstr>
      <vt:lpstr>До новых встреч!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с родителями в ДОУ</dc:title>
  <dc:creator>Admin</dc:creator>
  <cp:lastModifiedBy>Admin</cp:lastModifiedBy>
  <cp:revision>16</cp:revision>
  <dcterms:created xsi:type="dcterms:W3CDTF">2010-04-09T18:51:38Z</dcterms:created>
  <dcterms:modified xsi:type="dcterms:W3CDTF">2010-04-10T18:52:29Z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0x010100CF84CACEFE682D42B30686BAC500A2B5</vt:lpwstr>
  </property>
  <property fmtid="{D5CDD505-2E9C-101B-9397-08002B2CF9AE}" pid="3" name="_dlc_DocIdItemGuid">
    <vt:lpwstr>f3194b82-aa3b-4801-9057-e5b819cf0b26</vt:lpwstr>
  </property>
</Properties>
</file>