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4" r:id="rId3"/>
    <p:sldId id="269" r:id="rId4"/>
    <p:sldId id="285" r:id="rId5"/>
    <p:sldId id="267" r:id="rId6"/>
    <p:sldId id="261" r:id="rId7"/>
    <p:sldId id="258" r:id="rId8"/>
    <p:sldId id="257" r:id="rId9"/>
    <p:sldId id="268" r:id="rId10"/>
    <p:sldId id="259" r:id="rId11"/>
    <p:sldId id="288" r:id="rId12"/>
    <p:sldId id="262" r:id="rId13"/>
    <p:sldId id="266" r:id="rId14"/>
    <p:sldId id="289" r:id="rId15"/>
    <p:sldId id="265" r:id="rId16"/>
    <p:sldId id="263" r:id="rId17"/>
    <p:sldId id="270" r:id="rId18"/>
    <p:sldId id="271" r:id="rId19"/>
    <p:sldId id="272" r:id="rId20"/>
    <p:sldId id="284" r:id="rId21"/>
    <p:sldId id="273" r:id="rId22"/>
    <p:sldId id="275" r:id="rId23"/>
    <p:sldId id="274" r:id="rId24"/>
    <p:sldId id="276" r:id="rId25"/>
    <p:sldId id="278" r:id="rId26"/>
    <p:sldId id="279" r:id="rId27"/>
    <p:sldId id="291" r:id="rId28"/>
    <p:sldId id="280" r:id="rId29"/>
    <p:sldId id="286" r:id="rId30"/>
    <p:sldId id="281" r:id="rId31"/>
    <p:sldId id="287" r:id="rId32"/>
    <p:sldId id="290" r:id="rId33"/>
    <p:sldId id="282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062" autoAdjust="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8/10/2020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0772"/>
            <a:ext cx="3707904" cy="27740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9792" y="2692856"/>
            <a:ext cx="5454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DynarShadow" pitchFamily="2" charset="0"/>
              </a:rPr>
              <a:t>Летние каникулы - время активного отдыха, интересное для ребят, а для педагогов Дома детского творчества - пора ответственной и плодотворной работы. </a:t>
            </a:r>
          </a:p>
        </p:txBody>
      </p:sp>
    </p:spTree>
    <p:extLst>
      <p:ext uri="{BB962C8B-B14F-4D97-AF65-F5344CB8AC3E}">
        <p14:creationId xmlns:p14="http://schemas.microsoft.com/office/powerpoint/2010/main" xmlns="" val="72090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4" descr="D:\фото\2020\июль\IMG-20200618-WA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893" y="692696"/>
            <a:ext cx="295785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2016\дом творчества\фото\площадка\oWK3qiClJ2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4" y="3861048"/>
            <a:ext cx="1733032" cy="308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2016\дом творчества\фото\площадка\1CebyWF0I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3657778" cy="24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37641"/>
            <a:ext cx="64758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 дворовая площадка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114859"/>
            <a:ext cx="4572000" cy="258532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DynarShadow" pitchFamily="2" charset="0"/>
              </a:rPr>
              <a:t>Контроль и оценка результатов: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· наблюдение за поведением детей во время игр, позволяющее выявить лидерские качества, уровень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коммуникативности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· выставка изобразительного и прикладного творчества детей;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· вручение грамот за активное и творческое участие в жизни детской дворовой площадки.</a:t>
            </a:r>
          </a:p>
        </p:txBody>
      </p:sp>
    </p:spTree>
    <p:extLst>
      <p:ext uri="{BB962C8B-B14F-4D97-AF65-F5344CB8AC3E}">
        <p14:creationId xmlns:p14="http://schemas.microsoft.com/office/powerpoint/2010/main" xmlns="" val="82924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2016\дом творчества\фото\zxi0XNCK9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44" y="1556792"/>
            <a:ext cx="2617635" cy="233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43702"/>
            <a:ext cx="64758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 дворовая площадка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D:\2016\дом творчества\фото\41efCfI0P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2808312" cy="51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6\дом творчества\фото\614bf0e8-b9c8-4151-8ef5-39605b1cc0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1019" y="1556792"/>
            <a:ext cx="2912928" cy="51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2016\дом творчества\фото\площадка\E5ItI3h9Kx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44" y="4329891"/>
            <a:ext cx="2617635" cy="20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76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6702" y="332656"/>
            <a:ext cx="69951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DynarShadow" pitchFamily="2" charset="0"/>
              </a:rPr>
              <a:t>Акция «Мы дети, против войны на планете</a:t>
            </a:r>
            <a:r>
              <a:rPr lang="ru-RU" sz="3200" b="1" dirty="0" smtClean="0">
                <a:solidFill>
                  <a:srgbClr val="FF0000"/>
                </a:solidFill>
                <a:latin typeface="DynarShadow" pitchFamily="2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Picture 3" descr="D:\2016\дом творчества\фото\площадка\VWgrrJPNXP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5756"/>
            <a:ext cx="4072074" cy="24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2016\дом творчества\фото\площадка\Mcde5O21Bm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262" y="1412776"/>
            <a:ext cx="3784042" cy="24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2016\дом творчества\фото\площадка\TOgMHTHRNX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52141"/>
            <a:ext cx="4575101" cy="26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23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3264" y="170080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DynarShadow" pitchFamily="2" charset="0"/>
              </a:rPr>
              <a:t>Цель программы </a:t>
            </a:r>
            <a:r>
              <a:rPr lang="ru-RU" sz="2000" dirty="0">
                <a:solidFill>
                  <a:srgbClr val="002060"/>
                </a:solidFill>
                <a:latin typeface="DynarShadow" pitchFamily="2" charset="0"/>
              </a:rPr>
              <a:t>разновозрастного </a:t>
            </a:r>
            <a:r>
              <a:rPr lang="ru-RU" sz="2000" dirty="0" smtClean="0">
                <a:solidFill>
                  <a:srgbClr val="002060"/>
                </a:solidFill>
                <a:latin typeface="DynarShadow" pitchFamily="2" charset="0"/>
              </a:rPr>
              <a:t>отряда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DynarShadow" pitchFamily="2" charset="0"/>
              </a:rPr>
              <a:t> Создание </a:t>
            </a:r>
            <a:r>
              <a:rPr lang="ru-RU" sz="2000" dirty="0">
                <a:solidFill>
                  <a:srgbClr val="002060"/>
                </a:solidFill>
                <a:latin typeface="DynarShadow" pitchFamily="2" charset="0"/>
              </a:rPr>
              <a:t>условий для безопасного и продуктивного каникулярного отдыха детей разного возраста, способствующих их самореализации, раскрытии их духовного и творческого потенциала.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270573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Детский </a:t>
            </a:r>
            <a:r>
              <a:rPr lang="ru-RU" sz="3200" dirty="0">
                <a:solidFill>
                  <a:srgbClr val="FF0000"/>
                </a:solidFill>
                <a:latin typeface="DynarShadow" pitchFamily="2" charset="0"/>
              </a:rPr>
              <a:t>разновозрастный </a:t>
            </a:r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отряд 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DynarShadow" pitchFamily="2" charset="0"/>
              </a:rPr>
              <a:t>НЛО </a:t>
            </a:r>
            <a:r>
              <a:rPr lang="ru-RU" sz="4000" dirty="0">
                <a:solidFill>
                  <a:srgbClr val="002060"/>
                </a:solidFill>
                <a:latin typeface="DynarShadow" pitchFamily="2" charset="0"/>
              </a:rPr>
              <a:t>(Новый летний отдых)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3264" y="4005064"/>
            <a:ext cx="5357192" cy="710952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3666510"/>
            <a:ext cx="23583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DynarShadow" pitchFamily="2" charset="0"/>
              </a:rPr>
              <a:t>Задачи проекта</a:t>
            </a:r>
          </a:p>
          <a:p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339752" y="4033705"/>
            <a:ext cx="5554960" cy="2132856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8000" dirty="0" smtClean="0">
                <a:solidFill>
                  <a:srgbClr val="002060"/>
                </a:solidFill>
                <a:latin typeface="DynarShadow" pitchFamily="2" charset="0"/>
              </a:rPr>
              <a:t>- Создать необходимые условия  для личностного, творческого, духовно-</a:t>
            </a:r>
          </a:p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8000" dirty="0" smtClean="0">
                <a:solidFill>
                  <a:srgbClr val="002060"/>
                </a:solidFill>
                <a:latin typeface="DynarShadow" pitchFamily="2" charset="0"/>
              </a:rPr>
              <a:t>нравственного развития детей;</a:t>
            </a:r>
          </a:p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8000" dirty="0" smtClean="0">
                <a:solidFill>
                  <a:srgbClr val="002060"/>
                </a:solidFill>
                <a:latin typeface="DynarShadow" pitchFamily="2" charset="0"/>
              </a:rPr>
              <a:t>- Способствовать воспитанию доброжелательности, дружелюбия,</a:t>
            </a:r>
          </a:p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8000" dirty="0" smtClean="0">
                <a:solidFill>
                  <a:srgbClr val="002060"/>
                </a:solidFill>
                <a:latin typeface="DynarShadow" pitchFamily="2" charset="0"/>
              </a:rPr>
              <a:t>толерантности, умения взаимодействовать со всеми участниками</a:t>
            </a:r>
          </a:p>
          <a:p>
            <a:pPr marL="0" indent="0" algn="ctr">
              <a:spcBef>
                <a:spcPts val="0"/>
              </a:spcBef>
              <a:buFont typeface="Wingdings 2"/>
              <a:buNone/>
            </a:pPr>
            <a:r>
              <a:rPr lang="ru-RU" sz="8000" dirty="0" smtClean="0">
                <a:solidFill>
                  <a:srgbClr val="002060"/>
                </a:solidFill>
                <a:latin typeface="DynarShadow" pitchFamily="2" charset="0"/>
              </a:rPr>
              <a:t>разных возрастных категорий данной программы.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5663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332656"/>
            <a:ext cx="3844279" cy="547260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DynarShadow" pitchFamily="2" charset="0"/>
              </a:rPr>
              <a:t>Особенности </a:t>
            </a:r>
            <a:r>
              <a:rPr lang="ru-RU" sz="2000" dirty="0">
                <a:solidFill>
                  <a:srgbClr val="FF0000"/>
                </a:solidFill>
                <a:latin typeface="DynarShadow" pitchFamily="2" charset="0"/>
              </a:rPr>
              <a:t>организации деятельности: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Добровольное посещение.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Приоритет творческой активной деятельности.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Вариативность и разновозрастность состава детского коллектива.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Организация системы наставничества в разновозрастном коллективе.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Организация системы самоуправления.</a:t>
            </a: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Открытость площадки социуму.</a:t>
            </a:r>
          </a:p>
          <a:p>
            <a:endParaRPr lang="ru-RU" sz="2000" dirty="0"/>
          </a:p>
        </p:txBody>
      </p:sp>
      <p:pic>
        <p:nvPicPr>
          <p:cNvPr id="2050" name="Picture 2" descr="D:\2016\дом творчества\фото\341fe215-a70a-414b-8edf-a01c254c3f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824" y="202053"/>
            <a:ext cx="2789209" cy="19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883" y="2107832"/>
            <a:ext cx="410445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DynarShadow" pitchFamily="2" charset="0"/>
                <a:cs typeface="Times New Roman" pitchFamily="18" charset="0"/>
              </a:rPr>
              <a:t>Ожидаемый результат от реализации </a:t>
            </a:r>
            <a:r>
              <a:rPr lang="ru-RU" sz="1600" i="1" dirty="0" smtClean="0">
                <a:solidFill>
                  <a:srgbClr val="FF0000"/>
                </a:solidFill>
                <a:latin typeface="DynarShadow" pitchFamily="2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FF0000"/>
                </a:solidFill>
                <a:latin typeface="DynarShadow" pitchFamily="2" charset="0"/>
                <a:cs typeface="Times New Roman" pitchFamily="18" charset="0"/>
              </a:rPr>
              <a:t>рограммы</a:t>
            </a:r>
            <a:r>
              <a:rPr lang="ru-RU" sz="1600" i="1" dirty="0" smtClean="0">
                <a:solidFill>
                  <a:srgbClr val="FF0000"/>
                </a:solidFill>
                <a:latin typeface="DynarShadow" pitchFamily="2" charset="0"/>
                <a:cs typeface="Times New Roman" pitchFamily="18" charset="0"/>
              </a:rPr>
              <a:t>: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детей: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1. развитие творческой активности, личностного потенциала, формирование прикладных умений в творческой деятельности, оздоровление, улучшение отношений в детской среде,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2. повышение самооценки, осознание ребёнком значимости каждого, независимо от возраста, для улучшения мира вокруг себя.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родителей: - высокая удовлетворённость деятельностью РВО, качеством организации отдыха по месту жительства.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педагогов: - профессиональный рост.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Для социума: - профилактика асоциальных проявлений в детской и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подростковой среде.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4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212976"/>
            <a:ext cx="5544616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310" y="52945"/>
            <a:ext cx="2187242" cy="3374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3737" y="1124744"/>
            <a:ext cx="48478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Меры безопасности –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превыше всего!!!</a:t>
            </a:r>
            <a:endParaRPr lang="ru-RU" sz="32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893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39000" cy="6606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Режим работы РВО</a:t>
            </a:r>
            <a:endParaRPr lang="ru-RU" sz="32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Picture 2" descr="D:\2016\дом творчества\фото\dmC49pgNKh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809743" cy="21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2016\дом творчества\фото\pZI6zQKMf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379" y="1844824"/>
            <a:ext cx="2379213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2016\дом творчества\фото\IFh6nL1YY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645292" cy="19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2016\дом творчества\фото\dAWIEgKGTq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2016\дом творчества\фото\3U6Gadtpk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2690927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554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7239000" cy="44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 descr="D:\2016\дом творчества\фото\KU_ZbHUir9g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8802"/>
            <a:ext cx="367240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фото\2020\июль\IMG-20200617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735" y="1196752"/>
            <a:ext cx="4575350" cy="34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554" y="260648"/>
            <a:ext cx="482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Планета «Дружбы»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6514" y="4869159"/>
            <a:ext cx="29979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DynarShadow" pitchFamily="2" charset="0"/>
              </a:rPr>
              <a:t>Планета </a:t>
            </a:r>
            <a:endParaRPr lang="ru-RU" sz="3600" dirty="0" smtClean="0">
              <a:solidFill>
                <a:srgbClr val="FF0000"/>
              </a:solidFill>
              <a:latin typeface="DynarShadow" pitchFamily="2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«Сокровищ»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094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4032448" cy="604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455288"/>
            <a:ext cx="494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Планета «Ромашек»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9" name="Picture 3" descr="D:\2016\дом творчества\фото\y6PqiTlD4F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196752"/>
            <a:ext cx="32403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78486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245"/>
            <a:ext cx="7239000" cy="69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Планета «Фантазеров»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Picture 3" descr="D:\фото\2020\июль\IMG-20200617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634978" cy="54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980728"/>
            <a:ext cx="4572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2098" y="3837970"/>
            <a:ext cx="4539853" cy="26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350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05" y="176024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РАБОТА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 РЕЖИМЕ ОНЛАЙН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836712"/>
            <a:ext cx="3290562" cy="584988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945342"/>
            <a:ext cx="3168352" cy="5741258"/>
          </a:xfrm>
        </p:spPr>
      </p:pic>
    </p:spTree>
    <p:extLst>
      <p:ext uri="{BB962C8B-B14F-4D97-AF65-F5344CB8AC3E}">
        <p14:creationId xmlns:p14="http://schemas.microsoft.com/office/powerpoint/2010/main" xmlns="" val="394446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96752"/>
            <a:ext cx="3955598" cy="3365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196752"/>
            <a:ext cx="3955598" cy="3365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1800" y="5354559"/>
            <a:ext cx="5404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«Музыкальный фрегат»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01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5354559"/>
            <a:ext cx="4816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</a:t>
            </a:r>
            <a:r>
              <a:rPr lang="ru-RU" sz="3200" dirty="0" err="1" smtClean="0">
                <a:solidFill>
                  <a:srgbClr val="002060"/>
                </a:solidFill>
                <a:latin typeface="DynarShadow" pitchFamily="2" charset="0"/>
              </a:rPr>
              <a:t>Судомоделирование</a:t>
            </a:r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28800"/>
            <a:ext cx="3707904" cy="2780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323" y="1196752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266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5384949"/>
            <a:ext cx="5795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DynarShadow" pitchFamily="2" charset="0"/>
              </a:rPr>
              <a:t>«Красное-вчера и сегодня»</a:t>
            </a:r>
          </a:p>
        </p:txBody>
      </p:sp>
      <p:pic>
        <p:nvPicPr>
          <p:cNvPr id="10" name="Picture 4" descr="D:\2016\дом творчества\фото\cGstQYpD0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3944"/>
            <a:ext cx="6120680" cy="37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52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340768"/>
            <a:ext cx="4245859" cy="3753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340768"/>
            <a:ext cx="4320480" cy="3753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5384950"/>
            <a:ext cx="387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«Музей на столе»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95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5401485"/>
            <a:ext cx="2439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«Ровесник»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7" name="Picture 6" descr="C:\Users\User\Downloads\WhatsApp Image 2020-07-17 at 11.28.5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7240"/>
            <a:ext cx="72675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26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5401485"/>
            <a:ext cx="4213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</a:t>
            </a:r>
            <a:r>
              <a:rPr lang="ru-RU" sz="3200" smtClean="0">
                <a:solidFill>
                  <a:srgbClr val="002060"/>
                </a:solidFill>
                <a:latin typeface="DynarShadow" pitchFamily="2" charset="0"/>
              </a:rPr>
              <a:t>Веселая иголочка»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8" name="Picture 3" descr="D:\2016\дом творчества\фото\OLoOEmhPx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13811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3362" y="1556792"/>
            <a:ext cx="4395102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9582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484" y="332656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Школа Безопасности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Picture 2" descr="D:\2016\дом творчества\фото\H_FdmDVwqz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95896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05064"/>
            <a:ext cx="3960440" cy="2612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060848"/>
            <a:ext cx="4176464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373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239000" cy="842352"/>
          </a:xfrm>
        </p:spPr>
        <p:txBody>
          <a:bodyPr/>
          <a:lstStyle/>
          <a:p>
            <a:pPr algn="ctr"/>
            <a:r>
              <a:rPr lang="ru-RU" dirty="0" smtClean="0"/>
              <a:t>Отзывы родителей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052736"/>
            <a:ext cx="3528392" cy="577704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836712"/>
            <a:ext cx="350848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8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390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Всемирный день тигра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2279670"/>
            <a:ext cx="3553354" cy="23652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1706" y="4809425"/>
            <a:ext cx="2900171" cy="1923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058" y="4809425"/>
            <a:ext cx="3419872" cy="19236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658" y="2267312"/>
            <a:ext cx="2638219" cy="2313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212619">
            <a:off x="198640" y="3843293"/>
            <a:ext cx="179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DynarShadow" pitchFamily="2" charset="0"/>
              </a:rPr>
              <a:t>Акции</a:t>
            </a:r>
            <a:endParaRPr lang="ru-RU" sz="40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23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4271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Акция «</a:t>
            </a:r>
            <a:r>
              <a:rPr lang="ru-RU" dirty="0" err="1" smtClean="0">
                <a:solidFill>
                  <a:srgbClr val="FF0000"/>
                </a:solidFill>
                <a:latin typeface="DynarShadow" pitchFamily="2" charset="0"/>
              </a:rPr>
              <a:t>Фотокросс</a:t>
            </a:r>
            <a:r>
              <a:rPr lang="ru-RU" dirty="0">
                <a:solidFill>
                  <a:srgbClr val="FF0000"/>
                </a:solidFill>
                <a:latin typeface="DynarShadow" pitchFamily="2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– лето </a:t>
            </a:r>
            <a:r>
              <a:rPr lang="ru-RU" dirty="0" smtClean="0">
                <a:solidFill>
                  <a:srgbClr val="00B050"/>
                </a:solidFill>
                <a:latin typeface="DynarShadow" pitchFamily="2" charset="0"/>
              </a:rPr>
              <a:t>зеленого цвета»</a:t>
            </a:r>
            <a:endParaRPr lang="ru-RU" dirty="0">
              <a:solidFill>
                <a:srgbClr val="00B05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1319" y="1556061"/>
            <a:ext cx="3453938" cy="2298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901" y="1412776"/>
            <a:ext cx="1872208" cy="2496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80794"/>
            <a:ext cx="2355726" cy="314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3945178"/>
            <a:ext cx="2060848" cy="2257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034750"/>
            <a:ext cx="2771800" cy="20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78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РАБОТА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 РЕЖИМЕ ОНЛАЙН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836712"/>
            <a:ext cx="2875820" cy="5616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2035" y="1253194"/>
            <a:ext cx="2736304" cy="5229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5960" y="1628800"/>
            <a:ext cx="2865113" cy="50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975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«По морям, по волнам»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412" y="1340768"/>
            <a:ext cx="2663784" cy="2160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09278"/>
            <a:ext cx="5616624" cy="4413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815828"/>
            <a:ext cx="2592288" cy="2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0054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239000" cy="5543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Акция «Искорки добра»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132597"/>
            <a:ext cx="3336583" cy="2328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149080"/>
            <a:ext cx="3384376" cy="2323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764704"/>
            <a:ext cx="5688632" cy="3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860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3568" y="188640"/>
            <a:ext cx="7239000" cy="554320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Акция «в центре внимания - дети»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3074" name="Picture 2" descr="D:\2016\дом творчества\фото\день безопасности\-9qNhD0VAy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77073"/>
            <a:ext cx="4146814" cy="24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16\дом творчества\фото\день безопасности\Xbftt3DqJg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9"/>
            <a:ext cx="4650870" cy="261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016\дом творчества\фото\день безопасности\11cCYPTmPx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0728"/>
            <a:ext cx="2304256" cy="51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72679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239000" cy="4389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Конкурс «Отец-Молодец»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60"/>
            <a:ext cx="3634978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348880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45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40568" y="3447554"/>
            <a:ext cx="9684568" cy="3410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DynarShadow" pitchFamily="2" charset="0"/>
              </a:rPr>
              <a:t>Спасибо за внимание!!!</a:t>
            </a:r>
            <a:endParaRPr lang="ru-RU" sz="48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88640"/>
            <a:ext cx="3816424" cy="28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750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764704"/>
            <a:ext cx="3600400" cy="5544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893730"/>
            <a:ext cx="3600400" cy="573325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27584" y="-459432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РАБОТА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 РЕЖИМЕ ОНЛАЙН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5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6" y="128826"/>
            <a:ext cx="6348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DynarShadow" pitchFamily="2" charset="0"/>
              </a:rPr>
              <a:t>«Апельсиновые сказки»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824737"/>
            <a:ext cx="4104457" cy="2799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247" y="980728"/>
            <a:ext cx="3528392" cy="2643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7247" y="3803752"/>
            <a:ext cx="3528392" cy="2721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803752"/>
            <a:ext cx="410445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86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83" y="332656"/>
            <a:ext cx="7239000" cy="6983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Акция «Письма победы»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56792"/>
            <a:ext cx="3095831" cy="23218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556792"/>
            <a:ext cx="3744416" cy="4992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082166"/>
            <a:ext cx="3024336" cy="23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701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0808"/>
            <a:ext cx="4392266" cy="2928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354329"/>
            <a:ext cx="577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Региональный конкурс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«Герой Самоизоляции»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686498"/>
            <a:ext cx="4221088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708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0236" y="188640"/>
            <a:ext cx="789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 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дворовая площадка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1501656"/>
            <a:ext cx="67884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DynarShadow" pitchFamily="2" charset="0"/>
              </a:rPr>
              <a:t>Дворовые площадки - излюбленные места отдыха по месту жительства, всегда являлись важной частью среды, активно влияющей на формирование и развитие личности. Ведь именно во дворе, на улице дети получают богатейший опыт общения с людьми, обществом и природой.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3909867"/>
            <a:ext cx="55263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DynarShadow" pitchFamily="2" charset="0"/>
              </a:rPr>
              <a:t> Цель проекта</a:t>
            </a:r>
          </a:p>
          <a:p>
            <a:endParaRPr lang="ru-RU" dirty="0" smtClean="0"/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содержательного, интересного  и позитивного досуга детей по месту жительства в каникулярный период</a:t>
            </a:r>
          </a:p>
        </p:txBody>
      </p:sp>
      <p:pic>
        <p:nvPicPr>
          <p:cNvPr id="11" name="Picture 3" descr="D:\фото\2020\июль\IMG-20200615-WA00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456384" cy="24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91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0236" y="188640"/>
            <a:ext cx="789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 дворовая площадка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4" descr="D:\фото\2020\июль\IMG-20200615-WA005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147" y="1485612"/>
            <a:ext cx="3464216" cy="264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7864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4128365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полноценного отдыха и оздоровления детей их интеллектуального, нравственного и эмоционального самовыражения;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интереса у подрастающего поколения к спорту, дворовым играм, позитивному общению со сверстниками;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создание условий для приобщения детей к здоровому образу жизни.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8363" y="2276872"/>
            <a:ext cx="454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DynarShadow" pitchFamily="2" charset="0"/>
              </a:rPr>
              <a:t>Задачи проекта</a:t>
            </a:r>
            <a:endParaRPr lang="ru-RU" sz="4000" dirty="0">
              <a:solidFill>
                <a:srgbClr val="00206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73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H5VRHAXFEW3S-617-1201</_dlc_DocId>
    <_dlc_DocIdUrl xmlns="b582dbf1-bcaa-4613-9a4c-8b7010640233">
      <Url>http://www.eduportal44.ru/Krasnoe/_layouts/15/DocIdRedir.aspx?ID=H5VRHAXFEW3S-617-1201</Url>
      <Description>H5VRHAXFEW3S-617-1201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84CACEFE682D42B30686BAC500A2B5" ma:contentTypeVersion="1" ma:contentTypeDescription="Создание документа." ma:contentTypeScope="" ma:versionID="2a04c0db407e5d2b8455133deae22e30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5a001f89429ff14cadbf7b09835253c6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D8C015-B8D4-45C5-86AF-4C456F0C31B6}"/>
</file>

<file path=customXml/itemProps2.xml><?xml version="1.0" encoding="utf-8"?>
<ds:datastoreItem xmlns:ds="http://schemas.openxmlformats.org/officeDocument/2006/customXml" ds:itemID="{4825667B-C8B2-4872-918F-D78543C1C279}"/>
</file>

<file path=customXml/itemProps3.xml><?xml version="1.0" encoding="utf-8"?>
<ds:datastoreItem xmlns:ds="http://schemas.openxmlformats.org/officeDocument/2006/customXml" ds:itemID="{7D7C7912-6A29-401D-A559-DBC56564C7DA}"/>
</file>

<file path=customXml/itemProps4.xml><?xml version="1.0" encoding="utf-8"?>
<ds:datastoreItem xmlns:ds="http://schemas.openxmlformats.org/officeDocument/2006/customXml" ds:itemID="{ACE1F624-D438-4BCF-8660-1C903E61D3E3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796</TotalTime>
  <Words>529</Words>
  <Application>Microsoft Office PowerPoint</Application>
  <PresentationFormat>Экран (4:3)</PresentationFormat>
  <Paragraphs>83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Изящная</vt:lpstr>
      <vt:lpstr>Слайд 1</vt:lpstr>
      <vt:lpstr>РАБОТА В РЕЖИМЕ ОНЛАЙН</vt:lpstr>
      <vt:lpstr>РАБОТА В РЕЖИМЕ ОНЛАЙН</vt:lpstr>
      <vt:lpstr>РАБОТА В РЕЖИМЕ ОНЛАЙН</vt:lpstr>
      <vt:lpstr>Слайд 5</vt:lpstr>
      <vt:lpstr>Акция «Письма победы»</vt:lpstr>
      <vt:lpstr>Слайд 7</vt:lpstr>
      <vt:lpstr>Слайд 8</vt:lpstr>
      <vt:lpstr>Слайд 9</vt:lpstr>
      <vt:lpstr>Слайд 10</vt:lpstr>
      <vt:lpstr>Слайд 11</vt:lpstr>
      <vt:lpstr>Акция «Мы дети, против войны на планете»</vt:lpstr>
      <vt:lpstr>Слайд 13</vt:lpstr>
      <vt:lpstr>Слайд 14</vt:lpstr>
      <vt:lpstr>Слайд 15</vt:lpstr>
      <vt:lpstr>Режим работы РВО</vt:lpstr>
      <vt:lpstr>Слайд 17</vt:lpstr>
      <vt:lpstr>Слайд 18</vt:lpstr>
      <vt:lpstr>Планета «Фантазеров»</vt:lpstr>
      <vt:lpstr>Слайд 20</vt:lpstr>
      <vt:lpstr>Слайд 21</vt:lpstr>
      <vt:lpstr>Слайд 22</vt:lpstr>
      <vt:lpstr>Слайд 23</vt:lpstr>
      <vt:lpstr>Слайд 24</vt:lpstr>
      <vt:lpstr>Слайд 25</vt:lpstr>
      <vt:lpstr>Школа Безопасности</vt:lpstr>
      <vt:lpstr>Отзывы родителей</vt:lpstr>
      <vt:lpstr>Всемирный день тигра</vt:lpstr>
      <vt:lpstr>Акция «Фотокросс – лето зеленого цвета»</vt:lpstr>
      <vt:lpstr>«По морям, по волнам»</vt:lpstr>
      <vt:lpstr>Акция «Искорки добра»</vt:lpstr>
      <vt:lpstr>Слайд 32</vt:lpstr>
      <vt:lpstr>Конкурс «Отец-Молодец»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ДДТ</cp:lastModifiedBy>
  <cp:revision>49</cp:revision>
  <dcterms:created xsi:type="dcterms:W3CDTF">2020-07-30T14:14:57Z</dcterms:created>
  <dcterms:modified xsi:type="dcterms:W3CDTF">2020-08-10T06:28:08Z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0x010100CF84CACEFE682D42B30686BAC500A2B5</vt:lpwstr>
  </property>
  <property fmtid="{D5CDD505-2E9C-101B-9397-08002B2CF9AE}" pid="3" name="_dlc_DocIdItemGuid">
    <vt:lpwstr>ef68fb6f-2e87-4aba-ada9-3a7a4d1066bc</vt:lpwstr>
  </property>
</Properties>
</file>