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notesMasterIdLst>
    <p:notesMasterId r:id="rId17"/>
  </p:notesMasterIdLst>
  <p:sldIdLst>
    <p:sldId id="257" r:id="rId2"/>
    <p:sldId id="258" r:id="rId3"/>
    <p:sldId id="269" r:id="rId4"/>
    <p:sldId id="268" r:id="rId5"/>
    <p:sldId id="270" r:id="rId6"/>
    <p:sldId id="271" r:id="rId7"/>
    <p:sldId id="276" r:id="rId8"/>
    <p:sldId id="277" r:id="rId9"/>
    <p:sldId id="261" r:id="rId10"/>
    <p:sldId id="265" r:id="rId11"/>
    <p:sldId id="272" r:id="rId12"/>
    <p:sldId id="273" r:id="rId13"/>
    <p:sldId id="274" r:id="rId14"/>
    <p:sldId id="266" r:id="rId15"/>
    <p:sldId id="275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040857-B150-43AD-9BAA-EE4EFE9EE684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749D523-7A61-4862-82B7-AB9FB5F1B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75BC58-A3AF-4AC9-B8C2-ABF0FFB39710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A63AC-42A3-4A5D-86B5-9C9E4C76F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5A7A-AAC7-4651-A0C5-59BBE678C1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5137E-4197-4A32-9B3B-496819F34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48F5D-BBAD-43D7-BC77-A04C260F5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1ED7-AA57-41B4-ABE1-D87207FBC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5F94C-A7A6-40DB-9002-C56D41AB4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6DB5-A4B4-422B-B365-26E3927AD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0FB8B-8569-4AF6-996A-E15AD7CD3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41E3-DD97-4920-ACF4-8862CDF41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117BE-8C5C-40B4-9547-A22A07969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05EA9-F874-4AA8-9858-D6AB68422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345762-9345-42CC-9B75-0468D888B2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31" r:id="rId2"/>
    <p:sldLayoutId id="2147483840" r:id="rId3"/>
    <p:sldLayoutId id="2147483832" r:id="rId4"/>
    <p:sldLayoutId id="2147483841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cut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B8605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88" y="3143248"/>
            <a:ext cx="8858312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>Выступление на </a:t>
            </a:r>
            <a:r>
              <a:rPr lang="ru-RU" sz="2200" b="1" dirty="0" err="1" smtClean="0"/>
              <a:t>заседанииРМО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УЧИТЕЛЕЙ ПРЕДМЕТОВ ДУХОВНО-НРАВСТВЕННОГО ЦИКЛА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(зимняя сессия)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 </a:t>
            </a:r>
            <a:br>
              <a:rPr lang="ru-RU" sz="4400" dirty="0" smtClean="0"/>
            </a:br>
            <a:r>
              <a:rPr lang="ru-RU" sz="3600" b="1" dirty="0" smtClean="0"/>
              <a:t>Взаимодействие с родителями в процессе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духовно-нравственного развития и воспитания школьников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 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4313" y="4714875"/>
            <a:ext cx="850106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n-lt"/>
              </a:rPr>
              <a:t>Смирнова Светлана Юрьевна,</a:t>
            </a:r>
          </a:p>
          <a:p>
            <a:pPr>
              <a:defRPr/>
            </a:pPr>
            <a:r>
              <a:rPr lang="ru-RU" b="1" dirty="0">
                <a:latin typeface="+mn-lt"/>
              </a:rPr>
              <a:t>учитель высшей квалификационной категории, Почётный работник общего образования Российской Федерации</a:t>
            </a: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8" y="6000750"/>
            <a:ext cx="10715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+mn-lt"/>
              </a:rPr>
              <a:t>2021</a:t>
            </a:r>
            <a:endParaRPr lang="ru-RU" sz="2800" dirty="0">
              <a:latin typeface="+mn-lt"/>
            </a:endParaRP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Методическая работа с родителями по духовно-нравственному воспитанию</a:t>
            </a:r>
            <a:endParaRPr lang="ru-RU" sz="3200" b="1" dirty="0"/>
          </a:p>
        </p:txBody>
      </p:sp>
      <p:pic>
        <p:nvPicPr>
          <p:cNvPr id="7" name="Picture 2" descr="https://skrinshoter.ru/i/030221/FTDz1bwc.png?download=1&amp;name=%D0%A1%D0%BA%D1%80%D0%B8%D0%BD%D1%88%D0%BE%D1%82%2003-02-2021%2022:20: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3873519" cy="4622777"/>
          </a:xfrm>
          <a:prstGeom prst="rect">
            <a:avLst/>
          </a:prstGeom>
          <a:noFill/>
        </p:spPr>
      </p:pic>
      <p:pic>
        <p:nvPicPr>
          <p:cNvPr id="7170" name="Picture 2" descr="https://skrinshoter.ru/i/030221/O5g2NMmF.png?download=1&amp;name=%D0%A1%D0%BA%D1%80%D0%B8%D0%BD%D1%88%D0%BE%D1%82%2003-02-2021%2022:23: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14422"/>
            <a:ext cx="4240948" cy="46149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Методическая работа с родителями по духовно-нравственному воспитанию</a:t>
            </a:r>
            <a:endParaRPr lang="ru-RU" sz="3200" b="1" dirty="0"/>
          </a:p>
        </p:txBody>
      </p:sp>
      <p:pic>
        <p:nvPicPr>
          <p:cNvPr id="26626" name="Picture 2" descr="https://skrinshoter.ru/i/030221/AwT7hOAL.png?download=1&amp;name=%D0%A1%D0%BA%D1%80%D0%B8%D0%BD%D1%88%D0%BE%D1%82%2003-02-2021%2022:25: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735811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рсений\Desktop\родительское собрание\картинки\gFuhCXx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46484" cy="60782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рсений\Desktop\родительское собрание\картинки\COQ6Mdf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3838" cy="60326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рсений\Desktop\родительское собрание\картинки\tSymUx8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15403" cy="61280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рсений\Desktop\родительское собрание\картинки\KpdfcMju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347" y="428604"/>
            <a:ext cx="8749499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858280" cy="15620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Взаимодействие родителей и детей при подготовке к спектаклю «Разговор ангелов»</a:t>
            </a:r>
            <a:br>
              <a:rPr lang="ru-RU" sz="3200" b="1" dirty="0" smtClean="0"/>
            </a:br>
            <a:r>
              <a:rPr lang="ru-RU" sz="3200" b="1" dirty="0" smtClean="0"/>
              <a:t>(пошив сценических костюмов)</a:t>
            </a:r>
            <a:endParaRPr lang="ru-RU" sz="3200" b="1" dirty="0"/>
          </a:p>
        </p:txBody>
      </p:sp>
      <p:pic>
        <p:nvPicPr>
          <p:cNvPr id="1026" name="Picture 2" descr="C:\Users\Арсений\Desktop\Вифлеемская звезда\dWVdnD1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6786610" cy="45546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142873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Взаимодействие родителей и детей при подготовке к спектаклю «Разговор ангелов»</a:t>
            </a:r>
            <a:br>
              <a:rPr lang="ru-RU" sz="2400" b="1" dirty="0" smtClean="0"/>
            </a:br>
            <a:r>
              <a:rPr lang="ru-RU" sz="2400" b="1" dirty="0" smtClean="0"/>
              <a:t>(пошив сценических костюмов)</a:t>
            </a:r>
            <a:endParaRPr lang="ru-RU" sz="2400" b="1" dirty="0"/>
          </a:p>
        </p:txBody>
      </p:sp>
      <p:pic>
        <p:nvPicPr>
          <p:cNvPr id="1027" name="Picture 3" descr="C:\Users\Арсений\Desktop\Вифлеемская звезда\6ZRAs9s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6215106" cy="2878103"/>
          </a:xfrm>
          <a:prstGeom prst="rect">
            <a:avLst/>
          </a:prstGeom>
          <a:noFill/>
        </p:spPr>
      </p:pic>
      <p:pic>
        <p:nvPicPr>
          <p:cNvPr id="2050" name="Picture 2" descr="C:\Users\Арсений\Desktop\Вифлеемская звезда\xEskltRz.png"/>
          <p:cNvPicPr>
            <a:picLocks noChangeAspect="1" noChangeArrowheads="1"/>
          </p:cNvPicPr>
          <p:nvPr/>
        </p:nvPicPr>
        <p:blipFill>
          <a:blip r:embed="rId3"/>
          <a:srcRect l="1094" t="10546"/>
          <a:stretch>
            <a:fillRect/>
          </a:stretch>
        </p:blipFill>
        <p:spPr bwMode="auto">
          <a:xfrm>
            <a:off x="1500166" y="4357694"/>
            <a:ext cx="6245138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8662" y="285728"/>
            <a:ext cx="7471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</a:rPr>
              <a:t>Выставка творческих работ, </a:t>
            </a:r>
          </a:p>
          <a:p>
            <a:pPr algn="ctr"/>
            <a:r>
              <a:rPr lang="ru-RU" sz="2400" b="1" dirty="0" smtClean="0">
                <a:latin typeface="Constantia" pitchFamily="18" charset="0"/>
              </a:rPr>
              <a:t>изготовленных родителями совместно с детьми </a:t>
            </a:r>
          </a:p>
          <a:p>
            <a:pPr algn="ctr"/>
            <a:r>
              <a:rPr lang="ru-RU" sz="2400" b="1" dirty="0" smtClean="0">
                <a:latin typeface="Constantia" pitchFamily="18" charset="0"/>
              </a:rPr>
              <a:t>на Рождество Христово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6" name="Рисунок 5" descr="https://skrinshoter.ru/i/281020/5EsQhnZH.png?download=1&amp;name=%D0%A1%D0%BA%D1%80%D0%B8%D0%BD%D1%88%D0%BE%D1%82%2028-10-2020%2017:47:0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8662" y="285728"/>
            <a:ext cx="7471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</a:rPr>
              <a:t>Выставка творческих работ, </a:t>
            </a:r>
          </a:p>
          <a:p>
            <a:pPr algn="ctr"/>
            <a:r>
              <a:rPr lang="ru-RU" sz="2400" b="1" dirty="0" smtClean="0">
                <a:latin typeface="Constantia" pitchFamily="18" charset="0"/>
              </a:rPr>
              <a:t>изготовленных родителями совместно с детьми </a:t>
            </a:r>
          </a:p>
          <a:p>
            <a:pPr algn="ctr"/>
            <a:r>
              <a:rPr lang="ru-RU" sz="2400" b="1" dirty="0" smtClean="0">
                <a:latin typeface="Constantia" pitchFamily="18" charset="0"/>
              </a:rPr>
              <a:t>на Рождество Христово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4" name="Рисунок 3" descr="http://skrinshoter.ru/i/250319/szfT9gEe.pn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628" b="5821"/>
          <a:stretch>
            <a:fillRect/>
          </a:stretch>
        </p:blipFill>
        <p:spPr bwMode="auto">
          <a:xfrm>
            <a:off x="1000100" y="1643050"/>
            <a:ext cx="7248557" cy="471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8662" y="285728"/>
            <a:ext cx="7471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</a:rPr>
              <a:t>Выставка творческих работ, </a:t>
            </a:r>
          </a:p>
          <a:p>
            <a:pPr algn="ctr"/>
            <a:r>
              <a:rPr lang="ru-RU" sz="2400" b="1" dirty="0" smtClean="0">
                <a:latin typeface="Constantia" pitchFamily="18" charset="0"/>
              </a:rPr>
              <a:t>изготовленных родителями совместно с детьми </a:t>
            </a:r>
          </a:p>
          <a:p>
            <a:pPr algn="ctr"/>
            <a:r>
              <a:rPr lang="ru-RU" sz="2400" b="1" dirty="0" smtClean="0">
                <a:latin typeface="Constantia" pitchFamily="18" charset="0"/>
              </a:rPr>
              <a:t>на Рождество Христово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5" name="Рисунок 4" descr="https://skrinshoter.ru/i/281020/h7Nz6bvl.png?download=1&amp;name=%D0%A1%D0%BA%D1%80%D0%B8%D0%BD%D1%88%D0%BE%D1%82%2028-10-2020%2017:35:05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57256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2" y="500042"/>
            <a:ext cx="8158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</a:rPr>
              <a:t>Совместные семейные выступления на День Матери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1026" name="Picture 2" descr="https://skrinshoter.ru/i/030221/Y5wWarJd.png?download=1&amp;name=%D0%A1%D0%BA%D1%80%D0%B8%D0%BD%D1%88%D0%BE%D1%82%2003-02-2021%2022:34: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4488313" cy="3000396"/>
          </a:xfrm>
          <a:prstGeom prst="rect">
            <a:avLst/>
          </a:prstGeom>
          <a:noFill/>
        </p:spPr>
      </p:pic>
      <p:pic>
        <p:nvPicPr>
          <p:cNvPr id="1028" name="Picture 4" descr="https://skrinshoter.ru/i/030221/39NFwKUt.png?download=1&amp;name=%D0%A1%D0%BA%D1%80%D0%B8%D0%BD%D1%88%D0%BE%D1%82%2003-02-2021%2022:38: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5" y="2857496"/>
            <a:ext cx="4606553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2" y="500042"/>
            <a:ext cx="8158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onstantia" pitchFamily="18" charset="0"/>
              </a:rPr>
              <a:t>Совместные семейные выступления на День Матери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29698" name="Picture 2" descr="https://skrinshoter.ru/i/030221/tfIX9slS.png?download=1&amp;name=%D0%A1%D0%BA%D1%80%D0%B8%D0%BD%D1%88%D0%BE%D1%82%2003-02-2021%2022:37: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625352" cy="53565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28575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Творческий семейный проект </a:t>
            </a:r>
            <a:br>
              <a:rPr lang="ru-RU" sz="2800" b="1" dirty="0" smtClean="0"/>
            </a:br>
            <a:r>
              <a:rPr lang="ru-RU" sz="2800" b="1" dirty="0" smtClean="0"/>
              <a:t>«Добрый Новый год»</a:t>
            </a:r>
            <a:br>
              <a:rPr lang="ru-RU" sz="2800" b="1" dirty="0" smtClean="0"/>
            </a:br>
            <a:r>
              <a:rPr lang="ru-RU" sz="2800" b="1" dirty="0" smtClean="0"/>
              <a:t>Авторские мультфильмы</a:t>
            </a:r>
            <a:endParaRPr lang="ru-RU" sz="2800" b="1" dirty="0"/>
          </a:p>
        </p:txBody>
      </p:sp>
      <p:pic>
        <p:nvPicPr>
          <p:cNvPr id="10242" name="Picture 2" descr="https://skrinshoter.ru/i/030221/vynxKTJW.png?download=1&amp;name=%D0%A1%D0%BA%D1%80%D0%B8%D0%BD%D1%88%D0%BE%D1%82%2003-02-2021%2022:12:5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09" y="1571613"/>
            <a:ext cx="3722764" cy="2663533"/>
          </a:xfrm>
          <a:prstGeom prst="rect">
            <a:avLst/>
          </a:prstGeom>
          <a:noFill/>
        </p:spPr>
      </p:pic>
      <p:pic>
        <p:nvPicPr>
          <p:cNvPr id="10246" name="Picture 6" descr="https://skrinshoter.ru/i/030221/slgg8CVN.png?download=1&amp;name=%D0%A1%D0%BA%D1%80%D0%B8%D0%BD%D1%88%D0%BE%D1%82%2003-02-2021%2022:14: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74" y="4357694"/>
            <a:ext cx="3723050" cy="2143140"/>
          </a:xfrm>
          <a:prstGeom prst="rect">
            <a:avLst/>
          </a:prstGeom>
          <a:noFill/>
        </p:spPr>
      </p:pic>
      <p:pic>
        <p:nvPicPr>
          <p:cNvPr id="10248" name="Picture 8" descr="https://skrinshoter.ru/i/030221/LSRhom4d.png?download=1&amp;name=%D0%A1%D0%BA%D1%80%D0%B8%D0%BD%D1%88%D0%BE%D1%82%2003-02-2021%2022:16:1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357694"/>
            <a:ext cx="3491319" cy="2143140"/>
          </a:xfrm>
          <a:prstGeom prst="rect">
            <a:avLst/>
          </a:prstGeom>
          <a:noFill/>
        </p:spPr>
      </p:pic>
      <p:pic>
        <p:nvPicPr>
          <p:cNvPr id="10250" name="Picture 10" descr="https://skrinshoter.ru/i/030221/b8D1Bvpl.png?download=1&amp;name=%D0%A1%D0%BA%D1%80%D0%B8%D0%BD%D1%88%D0%BE%D1%82%2003-02-2021%2022:17:5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1643050"/>
            <a:ext cx="3474668" cy="26141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84CACEFE682D42B30686BAC500A2B5" ma:contentTypeVersion="1" ma:contentTypeDescription="Создание документа." ma:contentTypeScope="" ma:versionID="2a04c0db407e5d2b8455133deae22e30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5a001f89429ff14cadbf7b09835253c6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H5VRHAXFEW3S-617-1561</_dlc_DocId>
    <_dlc_DocIdUrl xmlns="b582dbf1-bcaa-4613-9a4c-8b7010640233">
      <Url>http://www.eduportal44.ru/Krasnoe/_layouts/15/DocIdRedir.aspx?ID=H5VRHAXFEW3S-617-1561</Url>
      <Description>H5VRHAXFEW3S-617-1561</Description>
    </_dlc_DocIdUrl>
  </documentManagement>
</p:properties>
</file>

<file path=customXml/itemProps1.xml><?xml version="1.0" encoding="utf-8"?>
<ds:datastoreItem xmlns:ds="http://schemas.openxmlformats.org/officeDocument/2006/customXml" ds:itemID="{CCF7E149-3BAE-47DD-B498-B21D74E7E899}"/>
</file>

<file path=customXml/itemProps2.xml><?xml version="1.0" encoding="utf-8"?>
<ds:datastoreItem xmlns:ds="http://schemas.openxmlformats.org/officeDocument/2006/customXml" ds:itemID="{9F90C6A0-2D60-4F31-939F-BA9DE4B8C5D1}"/>
</file>

<file path=customXml/itemProps3.xml><?xml version="1.0" encoding="utf-8"?>
<ds:datastoreItem xmlns:ds="http://schemas.openxmlformats.org/officeDocument/2006/customXml" ds:itemID="{9D4B3CF7-7326-4E86-AD85-CBBE95E497EF}"/>
</file>

<file path=customXml/itemProps4.xml><?xml version="1.0" encoding="utf-8"?>
<ds:datastoreItem xmlns:ds="http://schemas.openxmlformats.org/officeDocument/2006/customXml" ds:itemID="{2BA2366D-B54E-43EA-8460-C9494C115494}"/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352</TotalTime>
  <Words>109</Words>
  <Application>Microsoft Office PowerPoint</Application>
  <PresentationFormat>Экран (4:3)</PresentationFormat>
  <Paragraphs>21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Выступление на заседанииРМО УЧИТЕЛЕЙ ПРЕДМЕТОВ ДУХОВНО-НРАВСТВЕННОГО ЦИКЛА (зимняя сессия)   Взаимодействие с родителями в процессе духовно-нравственного развития и воспитания школьников   </vt:lpstr>
      <vt:lpstr>Взаимодействие родителей и детей при подготовке к спектаклю «Разговор ангелов» (пошив сценических костюмов)</vt:lpstr>
      <vt:lpstr>Взаимодействие родителей и детей при подготовке к спектаклю «Разговор ангелов» (пошив сценических костюмов)</vt:lpstr>
      <vt:lpstr>Слайд 4</vt:lpstr>
      <vt:lpstr>Слайд 5</vt:lpstr>
      <vt:lpstr>Слайд 6</vt:lpstr>
      <vt:lpstr>Слайд 7</vt:lpstr>
      <vt:lpstr>Слайд 8</vt:lpstr>
      <vt:lpstr>Творческий семейный проект  «Добрый Новый год» Авторские мультфильмы</vt:lpstr>
      <vt:lpstr>Методическая работа с родителями по духовно-нравственному воспитанию</vt:lpstr>
      <vt:lpstr>Методическая работа с родителями по духовно-нравственному воспитанию</vt:lpstr>
      <vt:lpstr>Слайд 12</vt:lpstr>
      <vt:lpstr>Слайд 13</vt:lpstr>
      <vt:lpstr>Слайд 14</vt:lpstr>
      <vt:lpstr>Слайд 15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Арсений</cp:lastModifiedBy>
  <cp:revision>36</cp:revision>
  <dcterms:created xsi:type="dcterms:W3CDTF">2009-09-07T11:18:04Z</dcterms:created>
  <dcterms:modified xsi:type="dcterms:W3CDTF">2021-02-03T19:39:18Z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0x010100CF84CACEFE682D42B30686BAC500A2B5</vt:lpwstr>
  </property>
  <property fmtid="{D5CDD505-2E9C-101B-9397-08002B2CF9AE}" pid="3" name="_dlc_DocIdItemGuid">
    <vt:lpwstr>a9389727-6ea7-4eaf-8ead-df67f9f8268a</vt:lpwstr>
  </property>
</Properties>
</file>